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2.xml" ContentType="application/vnd.openxmlformats-officedocument.presentationml.comment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1.xml" ContentType="application/vnd.openxmlformats-officedocument.presentationml.tags+xml"/>
  <Override PartName="/ppt/comments/comment3.xml" ContentType="application/vnd.openxmlformats-officedocument.presentationml.comment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omments/comment4.xml" ContentType="application/vnd.openxmlformats-officedocument.presentationml.comments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tags/tag2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75"/>
  </p:handoutMasterIdLst>
  <p:sldIdLst>
    <p:sldId id="274" r:id="rId2"/>
    <p:sldId id="256" r:id="rId3"/>
    <p:sldId id="278" r:id="rId4"/>
    <p:sldId id="393" r:id="rId5"/>
    <p:sldId id="394" r:id="rId6"/>
    <p:sldId id="395" r:id="rId7"/>
    <p:sldId id="279" r:id="rId8"/>
    <p:sldId id="287" r:id="rId9"/>
    <p:sldId id="259" r:id="rId10"/>
    <p:sldId id="466" r:id="rId11"/>
    <p:sldId id="469" r:id="rId12"/>
    <p:sldId id="471" r:id="rId13"/>
    <p:sldId id="392" r:id="rId14"/>
    <p:sldId id="276" r:id="rId15"/>
    <p:sldId id="338" r:id="rId16"/>
    <p:sldId id="332" r:id="rId17"/>
    <p:sldId id="351" r:id="rId18"/>
    <p:sldId id="352" r:id="rId19"/>
    <p:sldId id="343" r:id="rId20"/>
    <p:sldId id="349" r:id="rId21"/>
    <p:sldId id="348" r:id="rId22"/>
    <p:sldId id="345" r:id="rId23"/>
    <p:sldId id="284" r:id="rId24"/>
    <p:sldId id="327" r:id="rId25"/>
    <p:sldId id="311" r:id="rId26"/>
    <p:sldId id="307" r:id="rId27"/>
    <p:sldId id="310" r:id="rId28"/>
    <p:sldId id="309" r:id="rId29"/>
    <p:sldId id="308" r:id="rId30"/>
    <p:sldId id="325" r:id="rId31"/>
    <p:sldId id="321" r:id="rId32"/>
    <p:sldId id="313" r:id="rId33"/>
    <p:sldId id="314" r:id="rId34"/>
    <p:sldId id="315" r:id="rId35"/>
    <p:sldId id="316" r:id="rId36"/>
    <p:sldId id="317" r:id="rId37"/>
    <p:sldId id="319" r:id="rId38"/>
    <p:sldId id="322" r:id="rId39"/>
    <p:sldId id="320" r:id="rId40"/>
    <p:sldId id="323" r:id="rId41"/>
    <p:sldId id="324" r:id="rId42"/>
    <p:sldId id="326" r:id="rId43"/>
    <p:sldId id="333" r:id="rId44"/>
    <p:sldId id="340" r:id="rId45"/>
    <p:sldId id="341" r:id="rId46"/>
    <p:sldId id="342" r:id="rId47"/>
    <p:sldId id="389" r:id="rId48"/>
    <p:sldId id="275" r:id="rId49"/>
    <p:sldId id="262" r:id="rId50"/>
    <p:sldId id="293" r:id="rId51"/>
    <p:sldId id="300" r:id="rId52"/>
    <p:sldId id="334" r:id="rId53"/>
    <p:sldId id="346" r:id="rId54"/>
    <p:sldId id="347" r:id="rId55"/>
    <p:sldId id="350" r:id="rId56"/>
    <p:sldId id="355" r:id="rId57"/>
    <p:sldId id="357" r:id="rId58"/>
    <p:sldId id="353" r:id="rId59"/>
    <p:sldId id="354" r:id="rId60"/>
    <p:sldId id="328" r:id="rId61"/>
    <p:sldId id="360" r:id="rId62"/>
    <p:sldId id="365" r:id="rId63"/>
    <p:sldId id="367" r:id="rId64"/>
    <p:sldId id="364" r:id="rId65"/>
    <p:sldId id="361" r:id="rId66"/>
    <p:sldId id="362" r:id="rId67"/>
    <p:sldId id="363" r:id="rId68"/>
    <p:sldId id="370" r:id="rId69"/>
    <p:sldId id="369" r:id="rId70"/>
    <p:sldId id="335" r:id="rId71"/>
    <p:sldId id="303" r:id="rId72"/>
    <p:sldId id="304" r:id="rId73"/>
    <p:sldId id="305" r:id="rId74"/>
    <p:sldId id="306" r:id="rId75"/>
    <p:sldId id="373" r:id="rId76"/>
    <p:sldId id="377" r:id="rId77"/>
    <p:sldId id="374" r:id="rId78"/>
    <p:sldId id="375" r:id="rId79"/>
    <p:sldId id="336" r:id="rId80"/>
    <p:sldId id="379" r:id="rId81"/>
    <p:sldId id="376" r:id="rId82"/>
    <p:sldId id="380" r:id="rId83"/>
    <p:sldId id="378" r:id="rId84"/>
    <p:sldId id="337" r:id="rId85"/>
    <p:sldId id="329" r:id="rId86"/>
    <p:sldId id="382" r:id="rId87"/>
    <p:sldId id="381" r:id="rId88"/>
    <p:sldId id="383" r:id="rId89"/>
    <p:sldId id="384" r:id="rId90"/>
    <p:sldId id="385" r:id="rId91"/>
    <p:sldId id="386" r:id="rId92"/>
    <p:sldId id="387" r:id="rId93"/>
    <p:sldId id="388" r:id="rId94"/>
    <p:sldId id="371" r:id="rId95"/>
    <p:sldId id="359" r:id="rId96"/>
    <p:sldId id="358" r:id="rId97"/>
    <p:sldId id="368" r:id="rId98"/>
    <p:sldId id="396" r:id="rId99"/>
    <p:sldId id="397" r:id="rId100"/>
    <p:sldId id="472" r:id="rId101"/>
    <p:sldId id="398" r:id="rId102"/>
    <p:sldId id="399" r:id="rId103"/>
    <p:sldId id="473" r:id="rId104"/>
    <p:sldId id="400" r:id="rId105"/>
    <p:sldId id="401" r:id="rId106"/>
    <p:sldId id="402" r:id="rId107"/>
    <p:sldId id="403" r:id="rId108"/>
    <p:sldId id="404" r:id="rId109"/>
    <p:sldId id="405" r:id="rId110"/>
    <p:sldId id="406" r:id="rId111"/>
    <p:sldId id="407" r:id="rId112"/>
    <p:sldId id="408" r:id="rId113"/>
    <p:sldId id="409" r:id="rId114"/>
    <p:sldId id="410" r:id="rId115"/>
    <p:sldId id="411" r:id="rId116"/>
    <p:sldId id="412" r:id="rId117"/>
    <p:sldId id="413" r:id="rId118"/>
    <p:sldId id="414" r:id="rId119"/>
    <p:sldId id="415" r:id="rId120"/>
    <p:sldId id="416" r:id="rId121"/>
    <p:sldId id="417" r:id="rId122"/>
    <p:sldId id="418" r:id="rId123"/>
    <p:sldId id="419" r:id="rId124"/>
    <p:sldId id="420" r:id="rId125"/>
    <p:sldId id="421" r:id="rId126"/>
    <p:sldId id="422" r:id="rId127"/>
    <p:sldId id="423" r:id="rId128"/>
    <p:sldId id="424" r:id="rId129"/>
    <p:sldId id="425" r:id="rId130"/>
    <p:sldId id="426" r:id="rId131"/>
    <p:sldId id="427" r:id="rId132"/>
    <p:sldId id="428" r:id="rId133"/>
    <p:sldId id="429" r:id="rId134"/>
    <p:sldId id="430" r:id="rId135"/>
    <p:sldId id="431" r:id="rId136"/>
    <p:sldId id="432" r:id="rId137"/>
    <p:sldId id="433" r:id="rId138"/>
    <p:sldId id="434" r:id="rId139"/>
    <p:sldId id="435" r:id="rId140"/>
    <p:sldId id="436" r:id="rId141"/>
    <p:sldId id="437" r:id="rId142"/>
    <p:sldId id="438" r:id="rId143"/>
    <p:sldId id="439" r:id="rId144"/>
    <p:sldId id="440" r:id="rId145"/>
    <p:sldId id="441" r:id="rId146"/>
    <p:sldId id="442" r:id="rId147"/>
    <p:sldId id="443" r:id="rId148"/>
    <p:sldId id="444" r:id="rId149"/>
    <p:sldId id="445" r:id="rId150"/>
    <p:sldId id="446" r:id="rId151"/>
    <p:sldId id="447" r:id="rId152"/>
    <p:sldId id="448" r:id="rId153"/>
    <p:sldId id="449" r:id="rId154"/>
    <p:sldId id="450" r:id="rId155"/>
    <p:sldId id="451" r:id="rId156"/>
    <p:sldId id="452" r:id="rId157"/>
    <p:sldId id="453" r:id="rId158"/>
    <p:sldId id="454" r:id="rId159"/>
    <p:sldId id="455" r:id="rId160"/>
    <p:sldId id="456" r:id="rId161"/>
    <p:sldId id="457" r:id="rId162"/>
    <p:sldId id="458" r:id="rId163"/>
    <p:sldId id="459" r:id="rId164"/>
    <p:sldId id="460" r:id="rId165"/>
    <p:sldId id="461" r:id="rId166"/>
    <p:sldId id="462" r:id="rId167"/>
    <p:sldId id="463" r:id="rId168"/>
    <p:sldId id="464" r:id="rId169"/>
    <p:sldId id="465" r:id="rId170"/>
    <p:sldId id="297" r:id="rId171"/>
    <p:sldId id="298" r:id="rId172"/>
    <p:sldId id="390" r:id="rId173"/>
    <p:sldId id="391" r:id="rId17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 및 목차" id="{9AC440C7-35A5-4C66-85C0-57ABA215A4CD}">
          <p14:sldIdLst>
            <p14:sldId id="274"/>
            <p14:sldId id="256"/>
          </p14:sldIdLst>
        </p14:section>
        <p14:section name="1. 개요" id="{B952000E-5F24-4E6E-A109-4AC04DB1745E}">
          <p14:sldIdLst>
            <p14:sldId id="278"/>
            <p14:sldId id="393"/>
            <p14:sldId id="394"/>
            <p14:sldId id="395"/>
            <p14:sldId id="279"/>
            <p14:sldId id="287"/>
            <p14:sldId id="259"/>
            <p14:sldId id="466"/>
            <p14:sldId id="469"/>
            <p14:sldId id="471"/>
            <p14:sldId id="392"/>
          </p14:sldIdLst>
        </p14:section>
        <p14:section name="2. 사이트 구조도" id="{712471C8-3D17-493C-AA60-518ED7B8A878}">
          <p14:sldIdLst>
            <p14:sldId id="276"/>
            <p14:sldId id="338"/>
          </p14:sldIdLst>
        </p14:section>
        <p14:section name="3. 요구사항 정의서" id="{C81828DB-0279-4FF0-8400-AA893CBBF74E}">
          <p14:sldIdLst>
            <p14:sldId id="332"/>
            <p14:sldId id="351"/>
            <p14:sldId id="352"/>
            <p14:sldId id="343"/>
            <p14:sldId id="349"/>
            <p14:sldId id="348"/>
            <p14:sldId id="345"/>
            <p14:sldId id="284"/>
          </p14:sldIdLst>
        </p14:section>
        <p14:section name="1) 메인페이지" id="{40A82DFD-50DA-4275-97F9-0301FED61576}">
          <p14:sldIdLst>
            <p14:sldId id="327"/>
            <p14:sldId id="311"/>
            <p14:sldId id="307"/>
            <p14:sldId id="310"/>
            <p14:sldId id="309"/>
            <p14:sldId id="308"/>
            <p14:sldId id="325"/>
            <p14:sldId id="321"/>
            <p14:sldId id="313"/>
          </p14:sldIdLst>
        </p14:section>
        <p14:section name="2) 로그인 페이지" id="{3EEE3080-8C5E-44E0-8E99-0F7006976199}">
          <p14:sldIdLst>
            <p14:sldId id="314"/>
            <p14:sldId id="315"/>
            <p14:sldId id="316"/>
            <p14:sldId id="317"/>
            <p14:sldId id="319"/>
          </p14:sldIdLst>
        </p14:section>
        <p14:section name="3) 회원가입 페이지" id="{5BDD5A57-6EC1-4F85-BBCC-918E19721FE7}">
          <p14:sldIdLst>
            <p14:sldId id="322"/>
            <p14:sldId id="320"/>
            <p14:sldId id="323"/>
            <p14:sldId id="324"/>
            <p14:sldId id="326"/>
          </p14:sldIdLst>
        </p14:section>
        <p14:section name="4) 마이페이지" id="{8844F19F-7317-461C-8163-45B2164DB9B0}">
          <p14:sldIdLst>
            <p14:sldId id="333"/>
            <p14:sldId id="340"/>
            <p14:sldId id="341"/>
            <p14:sldId id="342"/>
            <p14:sldId id="389"/>
          </p14:sldIdLst>
        </p14:section>
        <p14:section name="5) 통합 검색 기능" id="{B8315FD6-B095-4482-90B8-72D0E914CF6C}">
          <p14:sldIdLst>
            <p14:sldId id="275"/>
            <p14:sldId id="262"/>
            <p14:sldId id="293"/>
            <p14:sldId id="300"/>
          </p14:sldIdLst>
        </p14:section>
        <p14:section name="6) 수강 관리 시스템" id="{B5797395-1938-4669-B18D-3DE66BDFD222}">
          <p14:sldIdLst>
            <p14:sldId id="334"/>
            <p14:sldId id="346"/>
            <p14:sldId id="347"/>
            <p14:sldId id="350"/>
            <p14:sldId id="355"/>
            <p14:sldId id="357"/>
            <p14:sldId id="353"/>
            <p14:sldId id="354"/>
          </p14:sldIdLst>
        </p14:section>
        <p14:section name="7) 시설 예약 시스템" id="{700398E4-A961-46D6-9C2D-842AA5C43599}">
          <p14:sldIdLst>
            <p14:sldId id="328"/>
            <p14:sldId id="360"/>
            <p14:sldId id="365"/>
            <p14:sldId id="367"/>
            <p14:sldId id="364"/>
            <p14:sldId id="361"/>
            <p14:sldId id="362"/>
            <p14:sldId id="363"/>
            <p14:sldId id="370"/>
            <p14:sldId id="369"/>
          </p14:sldIdLst>
        </p14:section>
        <p14:section name="8) 동아리 게시판" id="{8564AC70-2628-4F21-B754-AE08D8134F6F}">
          <p14:sldIdLst>
            <p14:sldId id="335"/>
            <p14:sldId id="303"/>
            <p14:sldId id="304"/>
            <p14:sldId id="305"/>
            <p14:sldId id="306"/>
            <p14:sldId id="373"/>
            <p14:sldId id="377"/>
            <p14:sldId id="374"/>
            <p14:sldId id="375"/>
          </p14:sldIdLst>
        </p14:section>
        <p14:section name="9) 안내 게시판" id="{2A79D47C-464A-49E3-810D-73DF847BD48B}">
          <p14:sldIdLst>
            <p14:sldId id="336"/>
            <p14:sldId id="379"/>
            <p14:sldId id="376"/>
            <p14:sldId id="380"/>
            <p14:sldId id="378"/>
          </p14:sldIdLst>
        </p14:section>
        <p14:section name="10) 관리자 페이지" id="{9546838A-F14F-4DC3-9325-3E25322C0E3A}">
          <p14:sldIdLst>
            <p14:sldId id="337"/>
            <p14:sldId id="329"/>
            <p14:sldId id="382"/>
            <p14:sldId id="381"/>
            <p14:sldId id="383"/>
            <p14:sldId id="384"/>
            <p14:sldId id="385"/>
            <p14:sldId id="386"/>
            <p14:sldId id="387"/>
            <p14:sldId id="388"/>
          </p14:sldIdLst>
        </p14:section>
        <p14:section name="5. DB 관계도" id="{F1F1B620-58CC-4262-9A4C-8D556D0E02E2}">
          <p14:sldIdLst>
            <p14:sldId id="371"/>
            <p14:sldId id="359"/>
            <p14:sldId id="358"/>
            <p14:sldId id="368"/>
          </p14:sldIdLst>
        </p14:section>
        <p14:section name="6. 구현" id="{07A9C289-0541-4AAA-827E-E11AA27E5989}">
          <p14:sldIdLst>
            <p14:sldId id="396"/>
            <p14:sldId id="397"/>
            <p14:sldId id="472"/>
            <p14:sldId id="398"/>
            <p14:sldId id="399"/>
            <p14:sldId id="473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</p14:sldIdLst>
        </p14:section>
        <p14:section name="6. QnA" id="{0A9151A7-1FDD-4606-B7F8-A63B772563CC}">
          <p14:sldIdLst>
            <p14:sldId id="297"/>
            <p14:sldId id="298"/>
            <p14:sldId id="390"/>
            <p14:sldId id="3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 영채" initials="김영" lastIdx="5" clrIdx="0">
    <p:extLst>
      <p:ext uri="{19B8F6BF-5375-455C-9EA6-DF929625EA0E}">
        <p15:presenceInfo xmlns:p15="http://schemas.microsoft.com/office/powerpoint/2012/main" userId="29b38b7b1619940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9EA"/>
    <a:srgbClr val="6495ED"/>
    <a:srgbClr val="0194E7"/>
    <a:srgbClr val="FDF54F"/>
    <a:srgbClr val="59D3F5"/>
    <a:srgbClr val="0D509E"/>
    <a:srgbClr val="F5C437"/>
    <a:srgbClr val="E4BF32"/>
    <a:srgbClr val="F9C04D"/>
    <a:srgbClr val="068BD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290FFA-A069-4C39-B6C7-2FFD4893ED2B}" v="40" dt="2022-10-06T10:48:43.992"/>
    <p1510:client id="{3F9D5448-52B1-4ECC-A262-30E6DC866DCC}" v="12" dt="2022-10-07T02:03:56.524"/>
    <p1510:client id="{41FD77F9-FFAF-4A84-9815-2BA7575520A2}" v="32" dt="2022-10-07T00:23:50.508"/>
    <p1510:client id="{46A6CB17-188C-4240-BF62-1FEE1684AD60}" v="422" dt="2022-10-07T01:02:48.989"/>
    <p1510:client id="{7D5118F0-8CD8-4FCB-A678-807EEAF80BC9}" v="1795" dt="2022-10-06T10:44:55.284"/>
    <p1510:client id="{8FF37BB8-6883-4D87-A747-2BD15259CC2A}" v="321" dt="2022-10-06T11:12:22.122"/>
    <p1510:client id="{A060171A-85F7-4282-AE6E-57C380694F6D}" v="16" dt="2022-10-07T00:38:33.262"/>
    <p1510:client id="{A33B70A8-F4E9-4A75-A1B0-9069AF2948BF}" v="339" dt="2022-10-07T02:00:26.410"/>
    <p1510:client id="{ADF1B627-9243-496D-9D3D-134AF1BE9EBB}" v="7" dt="2022-10-07T02:19:25.961"/>
    <p1510:client id="{D94AC949-5731-4ACD-AE42-476EC69859DD}" v="12" dt="2022-10-07T00:28:39.251"/>
    <p1510:client id="{E767D7F5-5B9E-4468-8F50-9D27AD82E23B}" v="161" dt="2022-10-07T01:32:31.530"/>
    <p1510:client id="{FBAE34F2-5118-450F-83C8-3BA768AD1BB8}" v="210" dt="2022-10-07T01:14:07.5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5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8" d="100"/>
          <a:sy n="48" d="100"/>
        </p:scale>
        <p:origin x="268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handoutMaster" Target="handoutMasters/handoutMaster1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microsoft.com/office/2015/10/relationships/revisionInfo" Target="revisionInfo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commentAuthors" Target="commentAuthor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72" Type="http://schemas.openxmlformats.org/officeDocument/2006/relationships/slide" Target="slides/slide171.xml"/><Relationship Id="rId180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theme" Target="theme/theme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0-05T04:19:58.531" idx="2">
    <p:pos x="7475" y="847"/>
    <p:text>https://velog.io/@iepppop/javascript-%EB%AC%B4%ED%95%9C-%EC%8A%AC%EB%9D%BC%EC%9D%B4%EB%93%9C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0-05T03:08:27.487" idx="1">
    <p:pos x="7510" y="1936"/>
    <p:text>https://mrb18.tistory.com/entry/input-%EC%B0%BD%EC%97%90%EC%84%9C-%ED%95%B8%EB%93%9C%ED%8F%B0-%EB%B2%88%ED%98%B8-%EC%9E%90%EB%8F%99%EC%9C%BC%EB%A1%9C-%ED%95%98%EC%9D%B4%ED%94%88-%EC%9E%85%EB%A0%A5%ED%95%98%EA%B8%B0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0-05T04:19:58.531" idx="4">
    <p:pos x="7475" y="847"/>
    <p:text>https://velog.io/@iepppop/javascript-%EB%AC%B4%ED%95%9C-%EC%8A%AC%EB%9D%BC%EC%9D%B4%EB%93%9C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0-05T03:08:27.487" idx="5">
    <p:pos x="7510" y="1936"/>
    <p:text>https://mrb18.tistory.com/entry/input-%EC%B0%BD%EC%97%90%EC%84%9C-%ED%95%B8%EB%93%9C%ED%8F%B0-%EB%B2%88%ED%98%B8-%EC%9E%90%EB%8F%99%EC%9C%BC%EB%A1%9C-%ED%95%98%EC%9D%B4%ED%94%88-%EC%9E%85%EB%A0%A5%ED%95%98%EA%B8%B0</p:text>
    <p:extLst>
      <p:ext uri="{C676402C-5697-4E1C-873F-D02D1690AC5C}">
        <p15:threadingInfo xmlns:p15="http://schemas.microsoft.com/office/powerpoint/2012/main" timeZoneBias="-5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1F3E78-C6B0-4FDD-996C-607A82CC1671}" type="doc">
      <dgm:prSet loTypeId="urn:microsoft.com/office/officeart/2005/8/layout/chevron1" loCatId="process" qsTypeId="urn:microsoft.com/office/officeart/2005/8/quickstyle/3d4" qsCatId="3D" csTypeId="urn:microsoft.com/office/officeart/2005/8/colors/accent0_3" csCatId="mainScheme" phldr="1"/>
      <dgm:spPr/>
    </dgm:pt>
    <dgm:pt modelId="{F449AEAC-F5CC-4725-8FE5-81F38CB9F727}">
      <dgm:prSet phldrT="[텍스트]" custT="1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pPr latinLnBrk="1"/>
          <a:r>
            <a:rPr lang="ko-KR" altLang="en-US" sz="2000" dirty="0"/>
            <a:t>약관동의</a:t>
          </a:r>
        </a:p>
      </dgm:t>
    </dgm:pt>
    <dgm:pt modelId="{A518AB58-D150-4EA2-B18C-D5953755BCD3}" type="par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EC07C797-734B-4835-A5EC-AF50F17E1558}" type="sib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75E7E551-D262-4A24-83C6-95D52EC841D0}">
      <dgm:prSet phldrT="[텍스트]" custT="1"/>
      <dgm:spPr/>
      <dgm:t>
        <a:bodyPr/>
        <a:lstStyle/>
        <a:p>
          <a:pPr latinLnBrk="1"/>
          <a:r>
            <a:rPr lang="ko-KR" altLang="en-US" sz="2000" dirty="0"/>
            <a:t>가입완료</a:t>
          </a:r>
        </a:p>
      </dgm:t>
    </dgm:pt>
    <dgm:pt modelId="{842AC405-B36E-4077-A329-96C7DB01EF91}" type="par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EF6E6B37-EEF9-4425-BAB3-24EA2A9BB211}" type="sib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A8BFCEEC-3413-4124-A01A-6B2BB577AC91}">
      <dgm:prSet phldrT="[텍스트]" custT="1"/>
      <dgm:spPr/>
      <dgm:t>
        <a:bodyPr/>
        <a:lstStyle/>
        <a:p>
          <a:pPr latinLnBrk="1"/>
          <a:r>
            <a:rPr lang="ko-KR" altLang="en-US" sz="2000" dirty="0"/>
            <a:t>회원정보입력</a:t>
          </a:r>
        </a:p>
      </dgm:t>
    </dgm:pt>
    <dgm:pt modelId="{F991F771-F160-406C-B2AF-5390C6330858}" type="par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30ECD390-A30D-432F-A1E5-DBFD49B285E7}" type="sib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C1EB4531-0A83-49DB-AFC9-D29189CB31B4}" type="pres">
      <dgm:prSet presAssocID="{541F3E78-C6B0-4FDD-996C-607A82CC1671}" presName="Name0" presStyleCnt="0">
        <dgm:presLayoutVars>
          <dgm:dir/>
          <dgm:animLvl val="lvl"/>
          <dgm:resizeHandles val="exact"/>
        </dgm:presLayoutVars>
      </dgm:prSet>
      <dgm:spPr/>
    </dgm:pt>
    <dgm:pt modelId="{8E3CFD70-DD9A-43FD-956C-1BC96827BB1D}" type="pres">
      <dgm:prSet presAssocID="{F449AEAC-F5CC-4725-8FE5-81F38CB9F727}" presName="parTxOnly" presStyleLbl="node1" presStyleIdx="0" presStyleCnt="3" custScaleX="33225" custLinFactNeighborX="-98935" custLinFactNeighborY="-1320">
        <dgm:presLayoutVars>
          <dgm:chMax val="0"/>
          <dgm:chPref val="0"/>
          <dgm:bulletEnabled val="1"/>
        </dgm:presLayoutVars>
      </dgm:prSet>
      <dgm:spPr/>
    </dgm:pt>
    <dgm:pt modelId="{945D6B8F-C811-4699-8DE1-4360DB058CED}" type="pres">
      <dgm:prSet presAssocID="{EC07C797-734B-4835-A5EC-AF50F17E1558}" presName="parTxOnlySpace" presStyleCnt="0"/>
      <dgm:spPr/>
    </dgm:pt>
    <dgm:pt modelId="{2D2C7448-483D-4817-AC52-25998CA50AB2}" type="pres">
      <dgm:prSet presAssocID="{A8BFCEEC-3413-4124-A01A-6B2BB577AC91}" presName="parTxOnly" presStyleLbl="node1" presStyleIdx="1" presStyleCnt="3" custScaleX="33225">
        <dgm:presLayoutVars>
          <dgm:chMax val="0"/>
          <dgm:chPref val="0"/>
          <dgm:bulletEnabled val="1"/>
        </dgm:presLayoutVars>
      </dgm:prSet>
      <dgm:spPr/>
    </dgm:pt>
    <dgm:pt modelId="{AEE52463-A0C5-40F5-BE0F-93CDDC68B7A2}" type="pres">
      <dgm:prSet presAssocID="{30ECD390-A30D-432F-A1E5-DBFD49B285E7}" presName="parTxOnlySpace" presStyleCnt="0"/>
      <dgm:spPr/>
    </dgm:pt>
    <dgm:pt modelId="{89929A29-3978-4A4C-8BB9-138D6289BC33}" type="pres">
      <dgm:prSet presAssocID="{75E7E551-D262-4A24-83C6-95D52EC841D0}" presName="parTxOnly" presStyleLbl="node1" presStyleIdx="2" presStyleCnt="3" custScaleX="33225" custLinFactNeighborX="99898">
        <dgm:presLayoutVars>
          <dgm:chMax val="0"/>
          <dgm:chPref val="0"/>
          <dgm:bulletEnabled val="1"/>
        </dgm:presLayoutVars>
      </dgm:prSet>
      <dgm:spPr/>
    </dgm:pt>
  </dgm:ptLst>
  <dgm:cxnLst>
    <dgm:cxn modelId="{18156507-A804-464E-97AB-F6C3B3FC378A}" type="presOf" srcId="{F449AEAC-F5CC-4725-8FE5-81F38CB9F727}" destId="{8E3CFD70-DD9A-43FD-956C-1BC96827BB1D}" srcOrd="0" destOrd="0" presId="urn:microsoft.com/office/officeart/2005/8/layout/chevron1"/>
    <dgm:cxn modelId="{A2759F4B-2ABF-4AAA-A5C9-B60401F3D545}" srcId="{541F3E78-C6B0-4FDD-996C-607A82CC1671}" destId="{F449AEAC-F5CC-4725-8FE5-81F38CB9F727}" srcOrd="0" destOrd="0" parTransId="{A518AB58-D150-4EA2-B18C-D5953755BCD3}" sibTransId="{EC07C797-734B-4835-A5EC-AF50F17E1558}"/>
    <dgm:cxn modelId="{C6514287-1EDC-4352-B6E3-2D5166A2631E}" type="presOf" srcId="{75E7E551-D262-4A24-83C6-95D52EC841D0}" destId="{89929A29-3978-4A4C-8BB9-138D6289BC33}" srcOrd="0" destOrd="0" presId="urn:microsoft.com/office/officeart/2005/8/layout/chevron1"/>
    <dgm:cxn modelId="{D6FA9F9E-F470-4AA8-AA56-ED8330B8F142}" type="presOf" srcId="{A8BFCEEC-3413-4124-A01A-6B2BB577AC91}" destId="{2D2C7448-483D-4817-AC52-25998CA50AB2}" srcOrd="0" destOrd="0" presId="urn:microsoft.com/office/officeart/2005/8/layout/chevron1"/>
    <dgm:cxn modelId="{66D5D4BA-9F32-4591-8907-57B317EC0798}" type="presOf" srcId="{541F3E78-C6B0-4FDD-996C-607A82CC1671}" destId="{C1EB4531-0A83-49DB-AFC9-D29189CB31B4}" srcOrd="0" destOrd="0" presId="urn:microsoft.com/office/officeart/2005/8/layout/chevron1"/>
    <dgm:cxn modelId="{01FD38BB-A511-481B-A96C-B762EE5CECB1}" srcId="{541F3E78-C6B0-4FDD-996C-607A82CC1671}" destId="{A8BFCEEC-3413-4124-A01A-6B2BB577AC91}" srcOrd="1" destOrd="0" parTransId="{F991F771-F160-406C-B2AF-5390C6330858}" sibTransId="{30ECD390-A30D-432F-A1E5-DBFD49B285E7}"/>
    <dgm:cxn modelId="{C7FEF4DF-0BAC-4D95-8766-AEC6F837B8BF}" srcId="{541F3E78-C6B0-4FDD-996C-607A82CC1671}" destId="{75E7E551-D262-4A24-83C6-95D52EC841D0}" srcOrd="2" destOrd="0" parTransId="{842AC405-B36E-4077-A329-96C7DB01EF91}" sibTransId="{EF6E6B37-EEF9-4425-BAB3-24EA2A9BB211}"/>
    <dgm:cxn modelId="{233E918E-4268-489A-A724-EDBD046C63B9}" type="presParOf" srcId="{C1EB4531-0A83-49DB-AFC9-D29189CB31B4}" destId="{8E3CFD70-DD9A-43FD-956C-1BC96827BB1D}" srcOrd="0" destOrd="0" presId="urn:microsoft.com/office/officeart/2005/8/layout/chevron1"/>
    <dgm:cxn modelId="{5F114E19-FB82-4620-99F5-7F5066A5AE6B}" type="presParOf" srcId="{C1EB4531-0A83-49DB-AFC9-D29189CB31B4}" destId="{945D6B8F-C811-4699-8DE1-4360DB058CED}" srcOrd="1" destOrd="0" presId="urn:microsoft.com/office/officeart/2005/8/layout/chevron1"/>
    <dgm:cxn modelId="{C616E6BD-62B2-4FD7-A6D6-CC6601DB22FC}" type="presParOf" srcId="{C1EB4531-0A83-49DB-AFC9-D29189CB31B4}" destId="{2D2C7448-483D-4817-AC52-25998CA50AB2}" srcOrd="2" destOrd="0" presId="urn:microsoft.com/office/officeart/2005/8/layout/chevron1"/>
    <dgm:cxn modelId="{87168B20-8475-40CE-8F2E-447325D2885B}" type="presParOf" srcId="{C1EB4531-0A83-49DB-AFC9-D29189CB31B4}" destId="{AEE52463-A0C5-40F5-BE0F-93CDDC68B7A2}" srcOrd="3" destOrd="0" presId="urn:microsoft.com/office/officeart/2005/8/layout/chevron1"/>
    <dgm:cxn modelId="{283DF170-CD12-4B9A-A3F7-3695995F4D1C}" type="presParOf" srcId="{C1EB4531-0A83-49DB-AFC9-D29189CB31B4}" destId="{89929A29-3978-4A4C-8BB9-138D6289BC33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1F3E78-C6B0-4FDD-996C-607A82CC1671}" type="doc">
      <dgm:prSet loTypeId="urn:microsoft.com/office/officeart/2005/8/layout/chevron1" loCatId="process" qsTypeId="urn:microsoft.com/office/officeart/2005/8/quickstyle/3d4" qsCatId="3D" csTypeId="urn:microsoft.com/office/officeart/2005/8/colors/accent0_3" csCatId="mainScheme" phldr="1"/>
      <dgm:spPr/>
    </dgm:pt>
    <dgm:pt modelId="{F449AEAC-F5CC-4725-8FE5-81F38CB9F727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약관동의</a:t>
          </a:r>
        </a:p>
      </dgm:t>
    </dgm:pt>
    <dgm:pt modelId="{A518AB58-D150-4EA2-B18C-D5953755BCD3}" type="par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EC07C797-734B-4835-A5EC-AF50F17E1558}" type="sib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75E7E551-D262-4A24-83C6-95D52EC841D0}">
      <dgm:prSet phldrT="[텍스트]" custT="1"/>
      <dgm:spPr/>
      <dgm:t>
        <a:bodyPr/>
        <a:lstStyle/>
        <a:p>
          <a:pPr latinLnBrk="1"/>
          <a:r>
            <a:rPr lang="ko-KR" altLang="en-US" sz="2000" dirty="0"/>
            <a:t>가입완료</a:t>
          </a:r>
        </a:p>
      </dgm:t>
    </dgm:pt>
    <dgm:pt modelId="{842AC405-B36E-4077-A329-96C7DB01EF91}" type="par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EF6E6B37-EEF9-4425-BAB3-24EA2A9BB211}" type="sib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A8BFCEEC-3413-4124-A01A-6B2BB577AC91}">
      <dgm:prSet phldrT="[텍스트]" custT="1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pPr latinLnBrk="1"/>
          <a:r>
            <a:rPr lang="ko-KR" altLang="en-US" sz="2000" dirty="0"/>
            <a:t>회원정보입력</a:t>
          </a:r>
        </a:p>
      </dgm:t>
    </dgm:pt>
    <dgm:pt modelId="{F991F771-F160-406C-B2AF-5390C6330858}" type="par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30ECD390-A30D-432F-A1E5-DBFD49B285E7}" type="sib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C1EB4531-0A83-49DB-AFC9-D29189CB31B4}" type="pres">
      <dgm:prSet presAssocID="{541F3E78-C6B0-4FDD-996C-607A82CC1671}" presName="Name0" presStyleCnt="0">
        <dgm:presLayoutVars>
          <dgm:dir/>
          <dgm:animLvl val="lvl"/>
          <dgm:resizeHandles val="exact"/>
        </dgm:presLayoutVars>
      </dgm:prSet>
      <dgm:spPr/>
    </dgm:pt>
    <dgm:pt modelId="{8E3CFD70-DD9A-43FD-956C-1BC96827BB1D}" type="pres">
      <dgm:prSet presAssocID="{F449AEAC-F5CC-4725-8FE5-81F38CB9F727}" presName="parTxOnly" presStyleLbl="node1" presStyleIdx="0" presStyleCnt="3" custScaleX="33225" custLinFactNeighborX="-98935" custLinFactNeighborY="-1320">
        <dgm:presLayoutVars>
          <dgm:chMax val="0"/>
          <dgm:chPref val="0"/>
          <dgm:bulletEnabled val="1"/>
        </dgm:presLayoutVars>
      </dgm:prSet>
      <dgm:spPr/>
    </dgm:pt>
    <dgm:pt modelId="{945D6B8F-C811-4699-8DE1-4360DB058CED}" type="pres">
      <dgm:prSet presAssocID="{EC07C797-734B-4835-A5EC-AF50F17E1558}" presName="parTxOnlySpace" presStyleCnt="0"/>
      <dgm:spPr/>
    </dgm:pt>
    <dgm:pt modelId="{2D2C7448-483D-4817-AC52-25998CA50AB2}" type="pres">
      <dgm:prSet presAssocID="{A8BFCEEC-3413-4124-A01A-6B2BB577AC91}" presName="parTxOnly" presStyleLbl="node1" presStyleIdx="1" presStyleCnt="3" custScaleX="33225">
        <dgm:presLayoutVars>
          <dgm:chMax val="0"/>
          <dgm:chPref val="0"/>
          <dgm:bulletEnabled val="1"/>
        </dgm:presLayoutVars>
      </dgm:prSet>
      <dgm:spPr/>
    </dgm:pt>
    <dgm:pt modelId="{AEE52463-A0C5-40F5-BE0F-93CDDC68B7A2}" type="pres">
      <dgm:prSet presAssocID="{30ECD390-A30D-432F-A1E5-DBFD49B285E7}" presName="parTxOnlySpace" presStyleCnt="0"/>
      <dgm:spPr/>
    </dgm:pt>
    <dgm:pt modelId="{89929A29-3978-4A4C-8BB9-138D6289BC33}" type="pres">
      <dgm:prSet presAssocID="{75E7E551-D262-4A24-83C6-95D52EC841D0}" presName="parTxOnly" presStyleLbl="node1" presStyleIdx="2" presStyleCnt="3" custScaleX="33225" custLinFactNeighborX="99898">
        <dgm:presLayoutVars>
          <dgm:chMax val="0"/>
          <dgm:chPref val="0"/>
          <dgm:bulletEnabled val="1"/>
        </dgm:presLayoutVars>
      </dgm:prSet>
      <dgm:spPr/>
    </dgm:pt>
  </dgm:ptLst>
  <dgm:cxnLst>
    <dgm:cxn modelId="{18156507-A804-464E-97AB-F6C3B3FC378A}" type="presOf" srcId="{F449AEAC-F5CC-4725-8FE5-81F38CB9F727}" destId="{8E3CFD70-DD9A-43FD-956C-1BC96827BB1D}" srcOrd="0" destOrd="0" presId="urn:microsoft.com/office/officeart/2005/8/layout/chevron1"/>
    <dgm:cxn modelId="{A2759F4B-2ABF-4AAA-A5C9-B60401F3D545}" srcId="{541F3E78-C6B0-4FDD-996C-607A82CC1671}" destId="{F449AEAC-F5CC-4725-8FE5-81F38CB9F727}" srcOrd="0" destOrd="0" parTransId="{A518AB58-D150-4EA2-B18C-D5953755BCD3}" sibTransId="{EC07C797-734B-4835-A5EC-AF50F17E1558}"/>
    <dgm:cxn modelId="{C6514287-1EDC-4352-B6E3-2D5166A2631E}" type="presOf" srcId="{75E7E551-D262-4A24-83C6-95D52EC841D0}" destId="{89929A29-3978-4A4C-8BB9-138D6289BC33}" srcOrd="0" destOrd="0" presId="urn:microsoft.com/office/officeart/2005/8/layout/chevron1"/>
    <dgm:cxn modelId="{D6FA9F9E-F470-4AA8-AA56-ED8330B8F142}" type="presOf" srcId="{A8BFCEEC-3413-4124-A01A-6B2BB577AC91}" destId="{2D2C7448-483D-4817-AC52-25998CA50AB2}" srcOrd="0" destOrd="0" presId="urn:microsoft.com/office/officeart/2005/8/layout/chevron1"/>
    <dgm:cxn modelId="{66D5D4BA-9F32-4591-8907-57B317EC0798}" type="presOf" srcId="{541F3E78-C6B0-4FDD-996C-607A82CC1671}" destId="{C1EB4531-0A83-49DB-AFC9-D29189CB31B4}" srcOrd="0" destOrd="0" presId="urn:microsoft.com/office/officeart/2005/8/layout/chevron1"/>
    <dgm:cxn modelId="{01FD38BB-A511-481B-A96C-B762EE5CECB1}" srcId="{541F3E78-C6B0-4FDD-996C-607A82CC1671}" destId="{A8BFCEEC-3413-4124-A01A-6B2BB577AC91}" srcOrd="1" destOrd="0" parTransId="{F991F771-F160-406C-B2AF-5390C6330858}" sibTransId="{30ECD390-A30D-432F-A1E5-DBFD49B285E7}"/>
    <dgm:cxn modelId="{C7FEF4DF-0BAC-4D95-8766-AEC6F837B8BF}" srcId="{541F3E78-C6B0-4FDD-996C-607A82CC1671}" destId="{75E7E551-D262-4A24-83C6-95D52EC841D0}" srcOrd="2" destOrd="0" parTransId="{842AC405-B36E-4077-A329-96C7DB01EF91}" sibTransId="{EF6E6B37-EEF9-4425-BAB3-24EA2A9BB211}"/>
    <dgm:cxn modelId="{233E918E-4268-489A-A724-EDBD046C63B9}" type="presParOf" srcId="{C1EB4531-0A83-49DB-AFC9-D29189CB31B4}" destId="{8E3CFD70-DD9A-43FD-956C-1BC96827BB1D}" srcOrd="0" destOrd="0" presId="urn:microsoft.com/office/officeart/2005/8/layout/chevron1"/>
    <dgm:cxn modelId="{5F114E19-FB82-4620-99F5-7F5066A5AE6B}" type="presParOf" srcId="{C1EB4531-0A83-49DB-AFC9-D29189CB31B4}" destId="{945D6B8F-C811-4699-8DE1-4360DB058CED}" srcOrd="1" destOrd="0" presId="urn:microsoft.com/office/officeart/2005/8/layout/chevron1"/>
    <dgm:cxn modelId="{C616E6BD-62B2-4FD7-A6D6-CC6601DB22FC}" type="presParOf" srcId="{C1EB4531-0A83-49DB-AFC9-D29189CB31B4}" destId="{2D2C7448-483D-4817-AC52-25998CA50AB2}" srcOrd="2" destOrd="0" presId="urn:microsoft.com/office/officeart/2005/8/layout/chevron1"/>
    <dgm:cxn modelId="{87168B20-8475-40CE-8F2E-447325D2885B}" type="presParOf" srcId="{C1EB4531-0A83-49DB-AFC9-D29189CB31B4}" destId="{AEE52463-A0C5-40F5-BE0F-93CDDC68B7A2}" srcOrd="3" destOrd="0" presId="urn:microsoft.com/office/officeart/2005/8/layout/chevron1"/>
    <dgm:cxn modelId="{283DF170-CD12-4B9A-A3F7-3695995F4D1C}" type="presParOf" srcId="{C1EB4531-0A83-49DB-AFC9-D29189CB31B4}" destId="{89929A29-3978-4A4C-8BB9-138D6289BC33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41F3E78-C6B0-4FDD-996C-607A82CC1671}" type="doc">
      <dgm:prSet loTypeId="urn:microsoft.com/office/officeart/2005/8/layout/chevron1" loCatId="process" qsTypeId="urn:microsoft.com/office/officeart/2005/8/quickstyle/3d4" qsCatId="3D" csTypeId="urn:microsoft.com/office/officeart/2005/8/colors/accent0_3" csCatId="mainScheme" phldr="1"/>
      <dgm:spPr/>
    </dgm:pt>
    <dgm:pt modelId="{F449AEAC-F5CC-4725-8FE5-81F38CB9F727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약관동의</a:t>
          </a:r>
        </a:p>
      </dgm:t>
    </dgm:pt>
    <dgm:pt modelId="{A518AB58-D150-4EA2-B18C-D5953755BCD3}" type="par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EC07C797-734B-4835-A5EC-AF50F17E1558}" type="sib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75E7E551-D262-4A24-83C6-95D52EC841D0}">
      <dgm:prSet phldrT="[텍스트]" custT="1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pPr latinLnBrk="1"/>
          <a:r>
            <a:rPr lang="ko-KR" altLang="en-US" sz="2000" dirty="0"/>
            <a:t>가입완료</a:t>
          </a:r>
        </a:p>
      </dgm:t>
    </dgm:pt>
    <dgm:pt modelId="{842AC405-B36E-4077-A329-96C7DB01EF91}" type="par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EF6E6B37-EEF9-4425-BAB3-24EA2A9BB211}" type="sib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A8BFCEEC-3413-4124-A01A-6B2BB577AC91}">
      <dgm:prSet phldrT="[텍스트]" custT="1"/>
      <dgm:spPr/>
      <dgm:t>
        <a:bodyPr/>
        <a:lstStyle/>
        <a:p>
          <a:pPr latinLnBrk="1"/>
          <a:r>
            <a:rPr lang="ko-KR" altLang="en-US" sz="2000" dirty="0"/>
            <a:t>회원정보입력</a:t>
          </a:r>
        </a:p>
      </dgm:t>
    </dgm:pt>
    <dgm:pt modelId="{F991F771-F160-406C-B2AF-5390C6330858}" type="par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30ECD390-A30D-432F-A1E5-DBFD49B285E7}" type="sib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C1EB4531-0A83-49DB-AFC9-D29189CB31B4}" type="pres">
      <dgm:prSet presAssocID="{541F3E78-C6B0-4FDD-996C-607A82CC1671}" presName="Name0" presStyleCnt="0">
        <dgm:presLayoutVars>
          <dgm:dir/>
          <dgm:animLvl val="lvl"/>
          <dgm:resizeHandles val="exact"/>
        </dgm:presLayoutVars>
      </dgm:prSet>
      <dgm:spPr/>
    </dgm:pt>
    <dgm:pt modelId="{8E3CFD70-DD9A-43FD-956C-1BC96827BB1D}" type="pres">
      <dgm:prSet presAssocID="{F449AEAC-F5CC-4725-8FE5-81F38CB9F727}" presName="parTxOnly" presStyleLbl="node1" presStyleIdx="0" presStyleCnt="3" custScaleX="33225" custLinFactNeighborX="-98935" custLinFactNeighborY="-1320">
        <dgm:presLayoutVars>
          <dgm:chMax val="0"/>
          <dgm:chPref val="0"/>
          <dgm:bulletEnabled val="1"/>
        </dgm:presLayoutVars>
      </dgm:prSet>
      <dgm:spPr/>
    </dgm:pt>
    <dgm:pt modelId="{945D6B8F-C811-4699-8DE1-4360DB058CED}" type="pres">
      <dgm:prSet presAssocID="{EC07C797-734B-4835-A5EC-AF50F17E1558}" presName="parTxOnlySpace" presStyleCnt="0"/>
      <dgm:spPr/>
    </dgm:pt>
    <dgm:pt modelId="{2D2C7448-483D-4817-AC52-25998CA50AB2}" type="pres">
      <dgm:prSet presAssocID="{A8BFCEEC-3413-4124-A01A-6B2BB577AC91}" presName="parTxOnly" presStyleLbl="node1" presStyleIdx="1" presStyleCnt="3" custScaleX="33225">
        <dgm:presLayoutVars>
          <dgm:chMax val="0"/>
          <dgm:chPref val="0"/>
          <dgm:bulletEnabled val="1"/>
        </dgm:presLayoutVars>
      </dgm:prSet>
      <dgm:spPr/>
    </dgm:pt>
    <dgm:pt modelId="{AEE52463-A0C5-40F5-BE0F-93CDDC68B7A2}" type="pres">
      <dgm:prSet presAssocID="{30ECD390-A30D-432F-A1E5-DBFD49B285E7}" presName="parTxOnlySpace" presStyleCnt="0"/>
      <dgm:spPr/>
    </dgm:pt>
    <dgm:pt modelId="{89929A29-3978-4A4C-8BB9-138D6289BC33}" type="pres">
      <dgm:prSet presAssocID="{75E7E551-D262-4A24-83C6-95D52EC841D0}" presName="parTxOnly" presStyleLbl="node1" presStyleIdx="2" presStyleCnt="3" custScaleX="33225" custLinFactNeighborX="99898">
        <dgm:presLayoutVars>
          <dgm:chMax val="0"/>
          <dgm:chPref val="0"/>
          <dgm:bulletEnabled val="1"/>
        </dgm:presLayoutVars>
      </dgm:prSet>
      <dgm:spPr/>
    </dgm:pt>
  </dgm:ptLst>
  <dgm:cxnLst>
    <dgm:cxn modelId="{18156507-A804-464E-97AB-F6C3B3FC378A}" type="presOf" srcId="{F449AEAC-F5CC-4725-8FE5-81F38CB9F727}" destId="{8E3CFD70-DD9A-43FD-956C-1BC96827BB1D}" srcOrd="0" destOrd="0" presId="urn:microsoft.com/office/officeart/2005/8/layout/chevron1"/>
    <dgm:cxn modelId="{A2759F4B-2ABF-4AAA-A5C9-B60401F3D545}" srcId="{541F3E78-C6B0-4FDD-996C-607A82CC1671}" destId="{F449AEAC-F5CC-4725-8FE5-81F38CB9F727}" srcOrd="0" destOrd="0" parTransId="{A518AB58-D150-4EA2-B18C-D5953755BCD3}" sibTransId="{EC07C797-734B-4835-A5EC-AF50F17E1558}"/>
    <dgm:cxn modelId="{C6514287-1EDC-4352-B6E3-2D5166A2631E}" type="presOf" srcId="{75E7E551-D262-4A24-83C6-95D52EC841D0}" destId="{89929A29-3978-4A4C-8BB9-138D6289BC33}" srcOrd="0" destOrd="0" presId="urn:microsoft.com/office/officeart/2005/8/layout/chevron1"/>
    <dgm:cxn modelId="{D6FA9F9E-F470-4AA8-AA56-ED8330B8F142}" type="presOf" srcId="{A8BFCEEC-3413-4124-A01A-6B2BB577AC91}" destId="{2D2C7448-483D-4817-AC52-25998CA50AB2}" srcOrd="0" destOrd="0" presId="urn:microsoft.com/office/officeart/2005/8/layout/chevron1"/>
    <dgm:cxn modelId="{66D5D4BA-9F32-4591-8907-57B317EC0798}" type="presOf" srcId="{541F3E78-C6B0-4FDD-996C-607A82CC1671}" destId="{C1EB4531-0A83-49DB-AFC9-D29189CB31B4}" srcOrd="0" destOrd="0" presId="urn:microsoft.com/office/officeart/2005/8/layout/chevron1"/>
    <dgm:cxn modelId="{01FD38BB-A511-481B-A96C-B762EE5CECB1}" srcId="{541F3E78-C6B0-4FDD-996C-607A82CC1671}" destId="{A8BFCEEC-3413-4124-A01A-6B2BB577AC91}" srcOrd="1" destOrd="0" parTransId="{F991F771-F160-406C-B2AF-5390C6330858}" sibTransId="{30ECD390-A30D-432F-A1E5-DBFD49B285E7}"/>
    <dgm:cxn modelId="{C7FEF4DF-0BAC-4D95-8766-AEC6F837B8BF}" srcId="{541F3E78-C6B0-4FDD-996C-607A82CC1671}" destId="{75E7E551-D262-4A24-83C6-95D52EC841D0}" srcOrd="2" destOrd="0" parTransId="{842AC405-B36E-4077-A329-96C7DB01EF91}" sibTransId="{EF6E6B37-EEF9-4425-BAB3-24EA2A9BB211}"/>
    <dgm:cxn modelId="{233E918E-4268-489A-A724-EDBD046C63B9}" type="presParOf" srcId="{C1EB4531-0A83-49DB-AFC9-D29189CB31B4}" destId="{8E3CFD70-DD9A-43FD-956C-1BC96827BB1D}" srcOrd="0" destOrd="0" presId="urn:microsoft.com/office/officeart/2005/8/layout/chevron1"/>
    <dgm:cxn modelId="{5F114E19-FB82-4620-99F5-7F5066A5AE6B}" type="presParOf" srcId="{C1EB4531-0A83-49DB-AFC9-D29189CB31B4}" destId="{945D6B8F-C811-4699-8DE1-4360DB058CED}" srcOrd="1" destOrd="0" presId="urn:microsoft.com/office/officeart/2005/8/layout/chevron1"/>
    <dgm:cxn modelId="{C616E6BD-62B2-4FD7-A6D6-CC6601DB22FC}" type="presParOf" srcId="{C1EB4531-0A83-49DB-AFC9-D29189CB31B4}" destId="{2D2C7448-483D-4817-AC52-25998CA50AB2}" srcOrd="2" destOrd="0" presId="urn:microsoft.com/office/officeart/2005/8/layout/chevron1"/>
    <dgm:cxn modelId="{87168B20-8475-40CE-8F2E-447325D2885B}" type="presParOf" srcId="{C1EB4531-0A83-49DB-AFC9-D29189CB31B4}" destId="{AEE52463-A0C5-40F5-BE0F-93CDDC68B7A2}" srcOrd="3" destOrd="0" presId="urn:microsoft.com/office/officeart/2005/8/layout/chevron1"/>
    <dgm:cxn modelId="{283DF170-CD12-4B9A-A3F7-3695995F4D1C}" type="presParOf" srcId="{C1EB4531-0A83-49DB-AFC9-D29189CB31B4}" destId="{89929A29-3978-4A4C-8BB9-138D6289BC33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41F3E78-C6B0-4FDD-996C-607A82CC1671}" type="doc">
      <dgm:prSet loTypeId="urn:microsoft.com/office/officeart/2005/8/layout/chevron1" loCatId="process" qsTypeId="urn:microsoft.com/office/officeart/2005/8/quickstyle/3d4" qsCatId="3D" csTypeId="urn:microsoft.com/office/officeart/2005/8/colors/accent0_3" csCatId="mainScheme" phldr="1"/>
      <dgm:spPr/>
    </dgm:pt>
    <dgm:pt modelId="{F449AEAC-F5CC-4725-8FE5-81F38CB9F727}">
      <dgm:prSet phldrT="[텍스트]" custT="1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pPr latinLnBrk="1"/>
          <a:r>
            <a:rPr lang="ko-KR" altLang="en-US" sz="2000" dirty="0"/>
            <a:t>약관동의</a:t>
          </a:r>
        </a:p>
      </dgm:t>
    </dgm:pt>
    <dgm:pt modelId="{A518AB58-D150-4EA2-B18C-D5953755BCD3}" type="par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EC07C797-734B-4835-A5EC-AF50F17E1558}" type="sib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75E7E551-D262-4A24-83C6-95D52EC841D0}">
      <dgm:prSet phldrT="[텍스트]" custT="1"/>
      <dgm:spPr/>
      <dgm:t>
        <a:bodyPr/>
        <a:lstStyle/>
        <a:p>
          <a:pPr latinLnBrk="1"/>
          <a:r>
            <a:rPr lang="ko-KR" altLang="en-US" sz="2000" dirty="0"/>
            <a:t>가입완료</a:t>
          </a:r>
        </a:p>
      </dgm:t>
    </dgm:pt>
    <dgm:pt modelId="{842AC405-B36E-4077-A329-96C7DB01EF91}" type="par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EF6E6B37-EEF9-4425-BAB3-24EA2A9BB211}" type="sib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A8BFCEEC-3413-4124-A01A-6B2BB577AC91}">
      <dgm:prSet phldrT="[텍스트]" custT="1"/>
      <dgm:spPr/>
      <dgm:t>
        <a:bodyPr/>
        <a:lstStyle/>
        <a:p>
          <a:pPr latinLnBrk="1"/>
          <a:r>
            <a:rPr lang="ko-KR" altLang="en-US" sz="2000" dirty="0"/>
            <a:t>회원정보입력</a:t>
          </a:r>
        </a:p>
      </dgm:t>
    </dgm:pt>
    <dgm:pt modelId="{F991F771-F160-406C-B2AF-5390C6330858}" type="par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30ECD390-A30D-432F-A1E5-DBFD49B285E7}" type="sib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C1EB4531-0A83-49DB-AFC9-D29189CB31B4}" type="pres">
      <dgm:prSet presAssocID="{541F3E78-C6B0-4FDD-996C-607A82CC1671}" presName="Name0" presStyleCnt="0">
        <dgm:presLayoutVars>
          <dgm:dir/>
          <dgm:animLvl val="lvl"/>
          <dgm:resizeHandles val="exact"/>
        </dgm:presLayoutVars>
      </dgm:prSet>
      <dgm:spPr/>
    </dgm:pt>
    <dgm:pt modelId="{8E3CFD70-DD9A-43FD-956C-1BC96827BB1D}" type="pres">
      <dgm:prSet presAssocID="{F449AEAC-F5CC-4725-8FE5-81F38CB9F727}" presName="parTxOnly" presStyleLbl="node1" presStyleIdx="0" presStyleCnt="3" custScaleX="33225" custLinFactNeighborX="-98935" custLinFactNeighborY="-1320">
        <dgm:presLayoutVars>
          <dgm:chMax val="0"/>
          <dgm:chPref val="0"/>
          <dgm:bulletEnabled val="1"/>
        </dgm:presLayoutVars>
      </dgm:prSet>
      <dgm:spPr/>
    </dgm:pt>
    <dgm:pt modelId="{945D6B8F-C811-4699-8DE1-4360DB058CED}" type="pres">
      <dgm:prSet presAssocID="{EC07C797-734B-4835-A5EC-AF50F17E1558}" presName="parTxOnlySpace" presStyleCnt="0"/>
      <dgm:spPr/>
    </dgm:pt>
    <dgm:pt modelId="{2D2C7448-483D-4817-AC52-25998CA50AB2}" type="pres">
      <dgm:prSet presAssocID="{A8BFCEEC-3413-4124-A01A-6B2BB577AC91}" presName="parTxOnly" presStyleLbl="node1" presStyleIdx="1" presStyleCnt="3" custScaleX="33225">
        <dgm:presLayoutVars>
          <dgm:chMax val="0"/>
          <dgm:chPref val="0"/>
          <dgm:bulletEnabled val="1"/>
        </dgm:presLayoutVars>
      </dgm:prSet>
      <dgm:spPr/>
    </dgm:pt>
    <dgm:pt modelId="{AEE52463-A0C5-40F5-BE0F-93CDDC68B7A2}" type="pres">
      <dgm:prSet presAssocID="{30ECD390-A30D-432F-A1E5-DBFD49B285E7}" presName="parTxOnlySpace" presStyleCnt="0"/>
      <dgm:spPr/>
    </dgm:pt>
    <dgm:pt modelId="{89929A29-3978-4A4C-8BB9-138D6289BC33}" type="pres">
      <dgm:prSet presAssocID="{75E7E551-D262-4A24-83C6-95D52EC841D0}" presName="parTxOnly" presStyleLbl="node1" presStyleIdx="2" presStyleCnt="3" custScaleX="33225" custLinFactNeighborX="99898">
        <dgm:presLayoutVars>
          <dgm:chMax val="0"/>
          <dgm:chPref val="0"/>
          <dgm:bulletEnabled val="1"/>
        </dgm:presLayoutVars>
      </dgm:prSet>
      <dgm:spPr/>
    </dgm:pt>
  </dgm:ptLst>
  <dgm:cxnLst>
    <dgm:cxn modelId="{18156507-A804-464E-97AB-F6C3B3FC378A}" type="presOf" srcId="{F449AEAC-F5CC-4725-8FE5-81F38CB9F727}" destId="{8E3CFD70-DD9A-43FD-956C-1BC96827BB1D}" srcOrd="0" destOrd="0" presId="urn:microsoft.com/office/officeart/2005/8/layout/chevron1"/>
    <dgm:cxn modelId="{A2759F4B-2ABF-4AAA-A5C9-B60401F3D545}" srcId="{541F3E78-C6B0-4FDD-996C-607A82CC1671}" destId="{F449AEAC-F5CC-4725-8FE5-81F38CB9F727}" srcOrd="0" destOrd="0" parTransId="{A518AB58-D150-4EA2-B18C-D5953755BCD3}" sibTransId="{EC07C797-734B-4835-A5EC-AF50F17E1558}"/>
    <dgm:cxn modelId="{C6514287-1EDC-4352-B6E3-2D5166A2631E}" type="presOf" srcId="{75E7E551-D262-4A24-83C6-95D52EC841D0}" destId="{89929A29-3978-4A4C-8BB9-138D6289BC33}" srcOrd="0" destOrd="0" presId="urn:microsoft.com/office/officeart/2005/8/layout/chevron1"/>
    <dgm:cxn modelId="{D6FA9F9E-F470-4AA8-AA56-ED8330B8F142}" type="presOf" srcId="{A8BFCEEC-3413-4124-A01A-6B2BB577AC91}" destId="{2D2C7448-483D-4817-AC52-25998CA50AB2}" srcOrd="0" destOrd="0" presId="urn:microsoft.com/office/officeart/2005/8/layout/chevron1"/>
    <dgm:cxn modelId="{66D5D4BA-9F32-4591-8907-57B317EC0798}" type="presOf" srcId="{541F3E78-C6B0-4FDD-996C-607A82CC1671}" destId="{C1EB4531-0A83-49DB-AFC9-D29189CB31B4}" srcOrd="0" destOrd="0" presId="urn:microsoft.com/office/officeart/2005/8/layout/chevron1"/>
    <dgm:cxn modelId="{01FD38BB-A511-481B-A96C-B762EE5CECB1}" srcId="{541F3E78-C6B0-4FDD-996C-607A82CC1671}" destId="{A8BFCEEC-3413-4124-A01A-6B2BB577AC91}" srcOrd="1" destOrd="0" parTransId="{F991F771-F160-406C-B2AF-5390C6330858}" sibTransId="{30ECD390-A30D-432F-A1E5-DBFD49B285E7}"/>
    <dgm:cxn modelId="{C7FEF4DF-0BAC-4D95-8766-AEC6F837B8BF}" srcId="{541F3E78-C6B0-4FDD-996C-607A82CC1671}" destId="{75E7E551-D262-4A24-83C6-95D52EC841D0}" srcOrd="2" destOrd="0" parTransId="{842AC405-B36E-4077-A329-96C7DB01EF91}" sibTransId="{EF6E6B37-EEF9-4425-BAB3-24EA2A9BB211}"/>
    <dgm:cxn modelId="{233E918E-4268-489A-A724-EDBD046C63B9}" type="presParOf" srcId="{C1EB4531-0A83-49DB-AFC9-D29189CB31B4}" destId="{8E3CFD70-DD9A-43FD-956C-1BC96827BB1D}" srcOrd="0" destOrd="0" presId="urn:microsoft.com/office/officeart/2005/8/layout/chevron1"/>
    <dgm:cxn modelId="{5F114E19-FB82-4620-99F5-7F5066A5AE6B}" type="presParOf" srcId="{C1EB4531-0A83-49DB-AFC9-D29189CB31B4}" destId="{945D6B8F-C811-4699-8DE1-4360DB058CED}" srcOrd="1" destOrd="0" presId="urn:microsoft.com/office/officeart/2005/8/layout/chevron1"/>
    <dgm:cxn modelId="{C616E6BD-62B2-4FD7-A6D6-CC6601DB22FC}" type="presParOf" srcId="{C1EB4531-0A83-49DB-AFC9-D29189CB31B4}" destId="{2D2C7448-483D-4817-AC52-25998CA50AB2}" srcOrd="2" destOrd="0" presId="urn:microsoft.com/office/officeart/2005/8/layout/chevron1"/>
    <dgm:cxn modelId="{87168B20-8475-40CE-8F2E-447325D2885B}" type="presParOf" srcId="{C1EB4531-0A83-49DB-AFC9-D29189CB31B4}" destId="{AEE52463-A0C5-40F5-BE0F-93CDDC68B7A2}" srcOrd="3" destOrd="0" presId="urn:microsoft.com/office/officeart/2005/8/layout/chevron1"/>
    <dgm:cxn modelId="{283DF170-CD12-4B9A-A3F7-3695995F4D1C}" type="presParOf" srcId="{C1EB4531-0A83-49DB-AFC9-D29189CB31B4}" destId="{89929A29-3978-4A4C-8BB9-138D6289BC33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41F3E78-C6B0-4FDD-996C-607A82CC1671}" type="doc">
      <dgm:prSet loTypeId="urn:microsoft.com/office/officeart/2005/8/layout/chevron1" loCatId="process" qsTypeId="urn:microsoft.com/office/officeart/2005/8/quickstyle/3d4" qsCatId="3D" csTypeId="urn:microsoft.com/office/officeart/2005/8/colors/accent0_3" csCatId="mainScheme" phldr="1"/>
      <dgm:spPr/>
    </dgm:pt>
    <dgm:pt modelId="{F449AEAC-F5CC-4725-8FE5-81F38CB9F727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약관동의</a:t>
          </a:r>
        </a:p>
      </dgm:t>
    </dgm:pt>
    <dgm:pt modelId="{A518AB58-D150-4EA2-B18C-D5953755BCD3}" type="par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EC07C797-734B-4835-A5EC-AF50F17E1558}" type="sib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75E7E551-D262-4A24-83C6-95D52EC841D0}">
      <dgm:prSet phldrT="[텍스트]" custT="1"/>
      <dgm:spPr/>
      <dgm:t>
        <a:bodyPr/>
        <a:lstStyle/>
        <a:p>
          <a:pPr latinLnBrk="1"/>
          <a:r>
            <a:rPr lang="ko-KR" altLang="en-US" sz="2000" dirty="0"/>
            <a:t>가입완료</a:t>
          </a:r>
        </a:p>
      </dgm:t>
    </dgm:pt>
    <dgm:pt modelId="{842AC405-B36E-4077-A329-96C7DB01EF91}" type="par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EF6E6B37-EEF9-4425-BAB3-24EA2A9BB211}" type="sib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A8BFCEEC-3413-4124-A01A-6B2BB577AC91}">
      <dgm:prSet phldrT="[텍스트]" custT="1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pPr latinLnBrk="1"/>
          <a:r>
            <a:rPr lang="ko-KR" altLang="en-US" sz="2000" dirty="0"/>
            <a:t>회원정보입력</a:t>
          </a:r>
        </a:p>
      </dgm:t>
    </dgm:pt>
    <dgm:pt modelId="{F991F771-F160-406C-B2AF-5390C6330858}" type="par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30ECD390-A30D-432F-A1E5-DBFD49B285E7}" type="sib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C1EB4531-0A83-49DB-AFC9-D29189CB31B4}" type="pres">
      <dgm:prSet presAssocID="{541F3E78-C6B0-4FDD-996C-607A82CC1671}" presName="Name0" presStyleCnt="0">
        <dgm:presLayoutVars>
          <dgm:dir/>
          <dgm:animLvl val="lvl"/>
          <dgm:resizeHandles val="exact"/>
        </dgm:presLayoutVars>
      </dgm:prSet>
      <dgm:spPr/>
    </dgm:pt>
    <dgm:pt modelId="{8E3CFD70-DD9A-43FD-956C-1BC96827BB1D}" type="pres">
      <dgm:prSet presAssocID="{F449AEAC-F5CC-4725-8FE5-81F38CB9F727}" presName="parTxOnly" presStyleLbl="node1" presStyleIdx="0" presStyleCnt="3" custScaleX="33225" custLinFactNeighborX="-98935" custLinFactNeighborY="-1320">
        <dgm:presLayoutVars>
          <dgm:chMax val="0"/>
          <dgm:chPref val="0"/>
          <dgm:bulletEnabled val="1"/>
        </dgm:presLayoutVars>
      </dgm:prSet>
      <dgm:spPr/>
    </dgm:pt>
    <dgm:pt modelId="{945D6B8F-C811-4699-8DE1-4360DB058CED}" type="pres">
      <dgm:prSet presAssocID="{EC07C797-734B-4835-A5EC-AF50F17E1558}" presName="parTxOnlySpace" presStyleCnt="0"/>
      <dgm:spPr/>
    </dgm:pt>
    <dgm:pt modelId="{2D2C7448-483D-4817-AC52-25998CA50AB2}" type="pres">
      <dgm:prSet presAssocID="{A8BFCEEC-3413-4124-A01A-6B2BB577AC91}" presName="parTxOnly" presStyleLbl="node1" presStyleIdx="1" presStyleCnt="3" custScaleX="33225">
        <dgm:presLayoutVars>
          <dgm:chMax val="0"/>
          <dgm:chPref val="0"/>
          <dgm:bulletEnabled val="1"/>
        </dgm:presLayoutVars>
      </dgm:prSet>
      <dgm:spPr/>
    </dgm:pt>
    <dgm:pt modelId="{AEE52463-A0C5-40F5-BE0F-93CDDC68B7A2}" type="pres">
      <dgm:prSet presAssocID="{30ECD390-A30D-432F-A1E5-DBFD49B285E7}" presName="parTxOnlySpace" presStyleCnt="0"/>
      <dgm:spPr/>
    </dgm:pt>
    <dgm:pt modelId="{89929A29-3978-4A4C-8BB9-138D6289BC33}" type="pres">
      <dgm:prSet presAssocID="{75E7E551-D262-4A24-83C6-95D52EC841D0}" presName="parTxOnly" presStyleLbl="node1" presStyleIdx="2" presStyleCnt="3" custScaleX="33225" custLinFactNeighborX="99898">
        <dgm:presLayoutVars>
          <dgm:chMax val="0"/>
          <dgm:chPref val="0"/>
          <dgm:bulletEnabled val="1"/>
        </dgm:presLayoutVars>
      </dgm:prSet>
      <dgm:spPr/>
    </dgm:pt>
  </dgm:ptLst>
  <dgm:cxnLst>
    <dgm:cxn modelId="{18156507-A804-464E-97AB-F6C3B3FC378A}" type="presOf" srcId="{F449AEAC-F5CC-4725-8FE5-81F38CB9F727}" destId="{8E3CFD70-DD9A-43FD-956C-1BC96827BB1D}" srcOrd="0" destOrd="0" presId="urn:microsoft.com/office/officeart/2005/8/layout/chevron1"/>
    <dgm:cxn modelId="{A2759F4B-2ABF-4AAA-A5C9-B60401F3D545}" srcId="{541F3E78-C6B0-4FDD-996C-607A82CC1671}" destId="{F449AEAC-F5CC-4725-8FE5-81F38CB9F727}" srcOrd="0" destOrd="0" parTransId="{A518AB58-D150-4EA2-B18C-D5953755BCD3}" sibTransId="{EC07C797-734B-4835-A5EC-AF50F17E1558}"/>
    <dgm:cxn modelId="{C6514287-1EDC-4352-B6E3-2D5166A2631E}" type="presOf" srcId="{75E7E551-D262-4A24-83C6-95D52EC841D0}" destId="{89929A29-3978-4A4C-8BB9-138D6289BC33}" srcOrd="0" destOrd="0" presId="urn:microsoft.com/office/officeart/2005/8/layout/chevron1"/>
    <dgm:cxn modelId="{D6FA9F9E-F470-4AA8-AA56-ED8330B8F142}" type="presOf" srcId="{A8BFCEEC-3413-4124-A01A-6B2BB577AC91}" destId="{2D2C7448-483D-4817-AC52-25998CA50AB2}" srcOrd="0" destOrd="0" presId="urn:microsoft.com/office/officeart/2005/8/layout/chevron1"/>
    <dgm:cxn modelId="{66D5D4BA-9F32-4591-8907-57B317EC0798}" type="presOf" srcId="{541F3E78-C6B0-4FDD-996C-607A82CC1671}" destId="{C1EB4531-0A83-49DB-AFC9-D29189CB31B4}" srcOrd="0" destOrd="0" presId="urn:microsoft.com/office/officeart/2005/8/layout/chevron1"/>
    <dgm:cxn modelId="{01FD38BB-A511-481B-A96C-B762EE5CECB1}" srcId="{541F3E78-C6B0-4FDD-996C-607A82CC1671}" destId="{A8BFCEEC-3413-4124-A01A-6B2BB577AC91}" srcOrd="1" destOrd="0" parTransId="{F991F771-F160-406C-B2AF-5390C6330858}" sibTransId="{30ECD390-A30D-432F-A1E5-DBFD49B285E7}"/>
    <dgm:cxn modelId="{C7FEF4DF-0BAC-4D95-8766-AEC6F837B8BF}" srcId="{541F3E78-C6B0-4FDD-996C-607A82CC1671}" destId="{75E7E551-D262-4A24-83C6-95D52EC841D0}" srcOrd="2" destOrd="0" parTransId="{842AC405-B36E-4077-A329-96C7DB01EF91}" sibTransId="{EF6E6B37-EEF9-4425-BAB3-24EA2A9BB211}"/>
    <dgm:cxn modelId="{233E918E-4268-489A-A724-EDBD046C63B9}" type="presParOf" srcId="{C1EB4531-0A83-49DB-AFC9-D29189CB31B4}" destId="{8E3CFD70-DD9A-43FD-956C-1BC96827BB1D}" srcOrd="0" destOrd="0" presId="urn:microsoft.com/office/officeart/2005/8/layout/chevron1"/>
    <dgm:cxn modelId="{5F114E19-FB82-4620-99F5-7F5066A5AE6B}" type="presParOf" srcId="{C1EB4531-0A83-49DB-AFC9-D29189CB31B4}" destId="{945D6B8F-C811-4699-8DE1-4360DB058CED}" srcOrd="1" destOrd="0" presId="urn:microsoft.com/office/officeart/2005/8/layout/chevron1"/>
    <dgm:cxn modelId="{C616E6BD-62B2-4FD7-A6D6-CC6601DB22FC}" type="presParOf" srcId="{C1EB4531-0A83-49DB-AFC9-D29189CB31B4}" destId="{2D2C7448-483D-4817-AC52-25998CA50AB2}" srcOrd="2" destOrd="0" presId="urn:microsoft.com/office/officeart/2005/8/layout/chevron1"/>
    <dgm:cxn modelId="{87168B20-8475-40CE-8F2E-447325D2885B}" type="presParOf" srcId="{C1EB4531-0A83-49DB-AFC9-D29189CB31B4}" destId="{AEE52463-A0C5-40F5-BE0F-93CDDC68B7A2}" srcOrd="3" destOrd="0" presId="urn:microsoft.com/office/officeart/2005/8/layout/chevron1"/>
    <dgm:cxn modelId="{283DF170-CD12-4B9A-A3F7-3695995F4D1C}" type="presParOf" srcId="{C1EB4531-0A83-49DB-AFC9-D29189CB31B4}" destId="{89929A29-3978-4A4C-8BB9-138D6289BC33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41F3E78-C6B0-4FDD-996C-607A82CC1671}" type="doc">
      <dgm:prSet loTypeId="urn:microsoft.com/office/officeart/2005/8/layout/chevron1" loCatId="process" qsTypeId="urn:microsoft.com/office/officeart/2005/8/quickstyle/3d4" qsCatId="3D" csTypeId="urn:microsoft.com/office/officeart/2005/8/colors/accent0_3" csCatId="mainScheme" phldr="1"/>
      <dgm:spPr/>
    </dgm:pt>
    <dgm:pt modelId="{F449AEAC-F5CC-4725-8FE5-81F38CB9F727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약관동의</a:t>
          </a:r>
        </a:p>
      </dgm:t>
    </dgm:pt>
    <dgm:pt modelId="{A518AB58-D150-4EA2-B18C-D5953755BCD3}" type="par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EC07C797-734B-4835-A5EC-AF50F17E1558}" type="sibTrans" cxnId="{A2759F4B-2ABF-4AAA-A5C9-B60401F3D545}">
      <dgm:prSet/>
      <dgm:spPr/>
      <dgm:t>
        <a:bodyPr/>
        <a:lstStyle/>
        <a:p>
          <a:pPr latinLnBrk="1"/>
          <a:endParaRPr lang="ko-KR" altLang="en-US" sz="1400"/>
        </a:p>
      </dgm:t>
    </dgm:pt>
    <dgm:pt modelId="{75E7E551-D262-4A24-83C6-95D52EC841D0}">
      <dgm:prSet phldrT="[텍스트]" custT="1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pPr latinLnBrk="1"/>
          <a:r>
            <a:rPr lang="ko-KR" altLang="en-US" sz="2000" dirty="0"/>
            <a:t>가입완료</a:t>
          </a:r>
        </a:p>
      </dgm:t>
    </dgm:pt>
    <dgm:pt modelId="{842AC405-B36E-4077-A329-96C7DB01EF91}" type="par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EF6E6B37-EEF9-4425-BAB3-24EA2A9BB211}" type="sibTrans" cxnId="{C7FEF4DF-0BAC-4D95-8766-AEC6F837B8BF}">
      <dgm:prSet/>
      <dgm:spPr/>
      <dgm:t>
        <a:bodyPr/>
        <a:lstStyle/>
        <a:p>
          <a:pPr latinLnBrk="1"/>
          <a:endParaRPr lang="ko-KR" altLang="en-US" sz="1400"/>
        </a:p>
      </dgm:t>
    </dgm:pt>
    <dgm:pt modelId="{A8BFCEEC-3413-4124-A01A-6B2BB577AC91}">
      <dgm:prSet phldrT="[텍스트]" custT="1"/>
      <dgm:spPr/>
      <dgm:t>
        <a:bodyPr/>
        <a:lstStyle/>
        <a:p>
          <a:pPr latinLnBrk="1"/>
          <a:r>
            <a:rPr lang="ko-KR" altLang="en-US" sz="2000" dirty="0"/>
            <a:t>회원정보입력</a:t>
          </a:r>
        </a:p>
      </dgm:t>
    </dgm:pt>
    <dgm:pt modelId="{F991F771-F160-406C-B2AF-5390C6330858}" type="par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30ECD390-A30D-432F-A1E5-DBFD49B285E7}" type="sibTrans" cxnId="{01FD38BB-A511-481B-A96C-B762EE5CECB1}">
      <dgm:prSet/>
      <dgm:spPr/>
      <dgm:t>
        <a:bodyPr/>
        <a:lstStyle/>
        <a:p>
          <a:pPr latinLnBrk="1"/>
          <a:endParaRPr lang="ko-KR" altLang="en-US" sz="1400"/>
        </a:p>
      </dgm:t>
    </dgm:pt>
    <dgm:pt modelId="{C1EB4531-0A83-49DB-AFC9-D29189CB31B4}" type="pres">
      <dgm:prSet presAssocID="{541F3E78-C6B0-4FDD-996C-607A82CC1671}" presName="Name0" presStyleCnt="0">
        <dgm:presLayoutVars>
          <dgm:dir/>
          <dgm:animLvl val="lvl"/>
          <dgm:resizeHandles val="exact"/>
        </dgm:presLayoutVars>
      </dgm:prSet>
      <dgm:spPr/>
    </dgm:pt>
    <dgm:pt modelId="{8E3CFD70-DD9A-43FD-956C-1BC96827BB1D}" type="pres">
      <dgm:prSet presAssocID="{F449AEAC-F5CC-4725-8FE5-81F38CB9F727}" presName="parTxOnly" presStyleLbl="node1" presStyleIdx="0" presStyleCnt="3" custScaleX="33225" custLinFactNeighborX="-98935" custLinFactNeighborY="-1320">
        <dgm:presLayoutVars>
          <dgm:chMax val="0"/>
          <dgm:chPref val="0"/>
          <dgm:bulletEnabled val="1"/>
        </dgm:presLayoutVars>
      </dgm:prSet>
      <dgm:spPr/>
    </dgm:pt>
    <dgm:pt modelId="{945D6B8F-C811-4699-8DE1-4360DB058CED}" type="pres">
      <dgm:prSet presAssocID="{EC07C797-734B-4835-A5EC-AF50F17E1558}" presName="parTxOnlySpace" presStyleCnt="0"/>
      <dgm:spPr/>
    </dgm:pt>
    <dgm:pt modelId="{2D2C7448-483D-4817-AC52-25998CA50AB2}" type="pres">
      <dgm:prSet presAssocID="{A8BFCEEC-3413-4124-A01A-6B2BB577AC91}" presName="parTxOnly" presStyleLbl="node1" presStyleIdx="1" presStyleCnt="3" custScaleX="33225">
        <dgm:presLayoutVars>
          <dgm:chMax val="0"/>
          <dgm:chPref val="0"/>
          <dgm:bulletEnabled val="1"/>
        </dgm:presLayoutVars>
      </dgm:prSet>
      <dgm:spPr/>
    </dgm:pt>
    <dgm:pt modelId="{AEE52463-A0C5-40F5-BE0F-93CDDC68B7A2}" type="pres">
      <dgm:prSet presAssocID="{30ECD390-A30D-432F-A1E5-DBFD49B285E7}" presName="parTxOnlySpace" presStyleCnt="0"/>
      <dgm:spPr/>
    </dgm:pt>
    <dgm:pt modelId="{89929A29-3978-4A4C-8BB9-138D6289BC33}" type="pres">
      <dgm:prSet presAssocID="{75E7E551-D262-4A24-83C6-95D52EC841D0}" presName="parTxOnly" presStyleLbl="node1" presStyleIdx="2" presStyleCnt="3" custScaleX="33225" custLinFactNeighborX="99898">
        <dgm:presLayoutVars>
          <dgm:chMax val="0"/>
          <dgm:chPref val="0"/>
          <dgm:bulletEnabled val="1"/>
        </dgm:presLayoutVars>
      </dgm:prSet>
      <dgm:spPr/>
    </dgm:pt>
  </dgm:ptLst>
  <dgm:cxnLst>
    <dgm:cxn modelId="{18156507-A804-464E-97AB-F6C3B3FC378A}" type="presOf" srcId="{F449AEAC-F5CC-4725-8FE5-81F38CB9F727}" destId="{8E3CFD70-DD9A-43FD-956C-1BC96827BB1D}" srcOrd="0" destOrd="0" presId="urn:microsoft.com/office/officeart/2005/8/layout/chevron1"/>
    <dgm:cxn modelId="{A2759F4B-2ABF-4AAA-A5C9-B60401F3D545}" srcId="{541F3E78-C6B0-4FDD-996C-607A82CC1671}" destId="{F449AEAC-F5CC-4725-8FE5-81F38CB9F727}" srcOrd="0" destOrd="0" parTransId="{A518AB58-D150-4EA2-B18C-D5953755BCD3}" sibTransId="{EC07C797-734B-4835-A5EC-AF50F17E1558}"/>
    <dgm:cxn modelId="{C6514287-1EDC-4352-B6E3-2D5166A2631E}" type="presOf" srcId="{75E7E551-D262-4A24-83C6-95D52EC841D0}" destId="{89929A29-3978-4A4C-8BB9-138D6289BC33}" srcOrd="0" destOrd="0" presId="urn:microsoft.com/office/officeart/2005/8/layout/chevron1"/>
    <dgm:cxn modelId="{D6FA9F9E-F470-4AA8-AA56-ED8330B8F142}" type="presOf" srcId="{A8BFCEEC-3413-4124-A01A-6B2BB577AC91}" destId="{2D2C7448-483D-4817-AC52-25998CA50AB2}" srcOrd="0" destOrd="0" presId="urn:microsoft.com/office/officeart/2005/8/layout/chevron1"/>
    <dgm:cxn modelId="{66D5D4BA-9F32-4591-8907-57B317EC0798}" type="presOf" srcId="{541F3E78-C6B0-4FDD-996C-607A82CC1671}" destId="{C1EB4531-0A83-49DB-AFC9-D29189CB31B4}" srcOrd="0" destOrd="0" presId="urn:microsoft.com/office/officeart/2005/8/layout/chevron1"/>
    <dgm:cxn modelId="{01FD38BB-A511-481B-A96C-B762EE5CECB1}" srcId="{541F3E78-C6B0-4FDD-996C-607A82CC1671}" destId="{A8BFCEEC-3413-4124-A01A-6B2BB577AC91}" srcOrd="1" destOrd="0" parTransId="{F991F771-F160-406C-B2AF-5390C6330858}" sibTransId="{30ECD390-A30D-432F-A1E5-DBFD49B285E7}"/>
    <dgm:cxn modelId="{C7FEF4DF-0BAC-4D95-8766-AEC6F837B8BF}" srcId="{541F3E78-C6B0-4FDD-996C-607A82CC1671}" destId="{75E7E551-D262-4A24-83C6-95D52EC841D0}" srcOrd="2" destOrd="0" parTransId="{842AC405-B36E-4077-A329-96C7DB01EF91}" sibTransId="{EF6E6B37-EEF9-4425-BAB3-24EA2A9BB211}"/>
    <dgm:cxn modelId="{233E918E-4268-489A-A724-EDBD046C63B9}" type="presParOf" srcId="{C1EB4531-0A83-49DB-AFC9-D29189CB31B4}" destId="{8E3CFD70-DD9A-43FD-956C-1BC96827BB1D}" srcOrd="0" destOrd="0" presId="urn:microsoft.com/office/officeart/2005/8/layout/chevron1"/>
    <dgm:cxn modelId="{5F114E19-FB82-4620-99F5-7F5066A5AE6B}" type="presParOf" srcId="{C1EB4531-0A83-49DB-AFC9-D29189CB31B4}" destId="{945D6B8F-C811-4699-8DE1-4360DB058CED}" srcOrd="1" destOrd="0" presId="urn:microsoft.com/office/officeart/2005/8/layout/chevron1"/>
    <dgm:cxn modelId="{C616E6BD-62B2-4FD7-A6D6-CC6601DB22FC}" type="presParOf" srcId="{C1EB4531-0A83-49DB-AFC9-D29189CB31B4}" destId="{2D2C7448-483D-4817-AC52-25998CA50AB2}" srcOrd="2" destOrd="0" presId="urn:microsoft.com/office/officeart/2005/8/layout/chevron1"/>
    <dgm:cxn modelId="{87168B20-8475-40CE-8F2E-447325D2885B}" type="presParOf" srcId="{C1EB4531-0A83-49DB-AFC9-D29189CB31B4}" destId="{AEE52463-A0C5-40F5-BE0F-93CDDC68B7A2}" srcOrd="3" destOrd="0" presId="urn:microsoft.com/office/officeart/2005/8/layout/chevron1"/>
    <dgm:cxn modelId="{283DF170-CD12-4B9A-A3F7-3695995F4D1C}" type="presParOf" srcId="{C1EB4531-0A83-49DB-AFC9-D29189CB31B4}" destId="{89929A29-3978-4A4C-8BB9-138D6289BC33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3CFD70-DD9A-43FD-956C-1BC96827BB1D}">
      <dsp:nvSpPr>
        <dsp:cNvPr id="0" name=""/>
        <dsp:cNvSpPr/>
      </dsp:nvSpPr>
      <dsp:spPr>
        <a:xfrm>
          <a:off x="27604" y="0"/>
          <a:ext cx="2885304" cy="388238"/>
        </a:xfrm>
        <a:prstGeom prst="chevron">
          <a:avLst/>
        </a:prstGeom>
        <a:gradFill rotWithShape="1">
          <a:gsLst>
            <a:gs pos="0">
              <a:schemeClr val="accent1">
                <a:satMod val="103000"/>
                <a:lumMod val="102000"/>
                <a:tint val="94000"/>
              </a:schemeClr>
            </a:gs>
            <a:gs pos="50000">
              <a:schemeClr val="accent1">
                <a:satMod val="110000"/>
                <a:lumMod val="100000"/>
                <a:shade val="100000"/>
              </a:schemeClr>
            </a:gs>
            <a:gs pos="100000">
              <a:schemeClr val="accent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chilly" dir="t"/>
        </a:scene3d>
        <a:sp3d/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약관동의</a:t>
          </a:r>
        </a:p>
      </dsp:txBody>
      <dsp:txXfrm>
        <a:off x="221723" y="0"/>
        <a:ext cx="2497066" cy="388238"/>
      </dsp:txXfrm>
    </dsp:sp>
    <dsp:sp modelId="{2D2C7448-483D-4817-AC52-25998CA50AB2}">
      <dsp:nvSpPr>
        <dsp:cNvPr id="0" name=""/>
        <dsp:cNvSpPr/>
      </dsp:nvSpPr>
      <dsp:spPr>
        <a:xfrm>
          <a:off x="2903660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회원정보입력</a:t>
          </a:r>
        </a:p>
      </dsp:txBody>
      <dsp:txXfrm>
        <a:off x="3097779" y="0"/>
        <a:ext cx="2497066" cy="388238"/>
      </dsp:txXfrm>
    </dsp:sp>
    <dsp:sp modelId="{89929A29-3978-4A4C-8BB9-138D6289BC33}">
      <dsp:nvSpPr>
        <dsp:cNvPr id="0" name=""/>
        <dsp:cNvSpPr/>
      </dsp:nvSpPr>
      <dsp:spPr>
        <a:xfrm>
          <a:off x="5788079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가입완료</a:t>
          </a:r>
        </a:p>
      </dsp:txBody>
      <dsp:txXfrm>
        <a:off x="5982198" y="0"/>
        <a:ext cx="2497066" cy="3882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3CFD70-DD9A-43FD-956C-1BC96827BB1D}">
      <dsp:nvSpPr>
        <dsp:cNvPr id="0" name=""/>
        <dsp:cNvSpPr/>
      </dsp:nvSpPr>
      <dsp:spPr>
        <a:xfrm>
          <a:off x="27604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약관동의</a:t>
          </a:r>
        </a:p>
      </dsp:txBody>
      <dsp:txXfrm>
        <a:off x="221723" y="0"/>
        <a:ext cx="2497066" cy="388238"/>
      </dsp:txXfrm>
    </dsp:sp>
    <dsp:sp modelId="{2D2C7448-483D-4817-AC52-25998CA50AB2}">
      <dsp:nvSpPr>
        <dsp:cNvPr id="0" name=""/>
        <dsp:cNvSpPr/>
      </dsp:nvSpPr>
      <dsp:spPr>
        <a:xfrm>
          <a:off x="2903660" y="0"/>
          <a:ext cx="2885304" cy="388238"/>
        </a:xfrm>
        <a:prstGeom prst="chevron">
          <a:avLst/>
        </a:prstGeom>
        <a:gradFill rotWithShape="1">
          <a:gsLst>
            <a:gs pos="0">
              <a:schemeClr val="accent1">
                <a:satMod val="103000"/>
                <a:lumMod val="102000"/>
                <a:tint val="94000"/>
              </a:schemeClr>
            </a:gs>
            <a:gs pos="50000">
              <a:schemeClr val="accent1">
                <a:satMod val="110000"/>
                <a:lumMod val="100000"/>
                <a:shade val="100000"/>
              </a:schemeClr>
            </a:gs>
            <a:gs pos="100000">
              <a:schemeClr val="accent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chilly" dir="t"/>
        </a:scene3d>
        <a:sp3d/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회원정보입력</a:t>
          </a:r>
        </a:p>
      </dsp:txBody>
      <dsp:txXfrm>
        <a:off x="3097779" y="0"/>
        <a:ext cx="2497066" cy="388238"/>
      </dsp:txXfrm>
    </dsp:sp>
    <dsp:sp modelId="{89929A29-3978-4A4C-8BB9-138D6289BC33}">
      <dsp:nvSpPr>
        <dsp:cNvPr id="0" name=""/>
        <dsp:cNvSpPr/>
      </dsp:nvSpPr>
      <dsp:spPr>
        <a:xfrm>
          <a:off x="5788079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가입완료</a:t>
          </a:r>
        </a:p>
      </dsp:txBody>
      <dsp:txXfrm>
        <a:off x="5982198" y="0"/>
        <a:ext cx="2497066" cy="3882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3CFD70-DD9A-43FD-956C-1BC96827BB1D}">
      <dsp:nvSpPr>
        <dsp:cNvPr id="0" name=""/>
        <dsp:cNvSpPr/>
      </dsp:nvSpPr>
      <dsp:spPr>
        <a:xfrm>
          <a:off x="27604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약관동의</a:t>
          </a:r>
        </a:p>
      </dsp:txBody>
      <dsp:txXfrm>
        <a:off x="221723" y="0"/>
        <a:ext cx="2497066" cy="388238"/>
      </dsp:txXfrm>
    </dsp:sp>
    <dsp:sp modelId="{2D2C7448-483D-4817-AC52-25998CA50AB2}">
      <dsp:nvSpPr>
        <dsp:cNvPr id="0" name=""/>
        <dsp:cNvSpPr/>
      </dsp:nvSpPr>
      <dsp:spPr>
        <a:xfrm>
          <a:off x="2903660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회원정보입력</a:t>
          </a:r>
        </a:p>
      </dsp:txBody>
      <dsp:txXfrm>
        <a:off x="3097779" y="0"/>
        <a:ext cx="2497066" cy="388238"/>
      </dsp:txXfrm>
    </dsp:sp>
    <dsp:sp modelId="{89929A29-3978-4A4C-8BB9-138D6289BC33}">
      <dsp:nvSpPr>
        <dsp:cNvPr id="0" name=""/>
        <dsp:cNvSpPr/>
      </dsp:nvSpPr>
      <dsp:spPr>
        <a:xfrm>
          <a:off x="5788079" y="0"/>
          <a:ext cx="2885304" cy="388238"/>
        </a:xfrm>
        <a:prstGeom prst="chevron">
          <a:avLst/>
        </a:prstGeom>
        <a:gradFill rotWithShape="1">
          <a:gsLst>
            <a:gs pos="0">
              <a:schemeClr val="accent1">
                <a:satMod val="103000"/>
                <a:lumMod val="102000"/>
                <a:tint val="94000"/>
              </a:schemeClr>
            </a:gs>
            <a:gs pos="50000">
              <a:schemeClr val="accent1">
                <a:satMod val="110000"/>
                <a:lumMod val="100000"/>
                <a:shade val="100000"/>
              </a:schemeClr>
            </a:gs>
            <a:gs pos="100000">
              <a:schemeClr val="accent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chilly" dir="t"/>
        </a:scene3d>
        <a:sp3d/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가입완료</a:t>
          </a:r>
        </a:p>
      </dsp:txBody>
      <dsp:txXfrm>
        <a:off x="5982198" y="0"/>
        <a:ext cx="2497066" cy="3882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3CFD70-DD9A-43FD-956C-1BC96827BB1D}">
      <dsp:nvSpPr>
        <dsp:cNvPr id="0" name=""/>
        <dsp:cNvSpPr/>
      </dsp:nvSpPr>
      <dsp:spPr>
        <a:xfrm>
          <a:off x="27604" y="0"/>
          <a:ext cx="2885304" cy="388238"/>
        </a:xfrm>
        <a:prstGeom prst="chevron">
          <a:avLst/>
        </a:prstGeom>
        <a:gradFill rotWithShape="1">
          <a:gsLst>
            <a:gs pos="0">
              <a:schemeClr val="accent1">
                <a:satMod val="103000"/>
                <a:lumMod val="102000"/>
                <a:tint val="94000"/>
              </a:schemeClr>
            </a:gs>
            <a:gs pos="50000">
              <a:schemeClr val="accent1">
                <a:satMod val="110000"/>
                <a:lumMod val="100000"/>
                <a:shade val="100000"/>
              </a:schemeClr>
            </a:gs>
            <a:gs pos="100000">
              <a:schemeClr val="accent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chilly" dir="t"/>
        </a:scene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약관동의</a:t>
          </a:r>
        </a:p>
      </dsp:txBody>
      <dsp:txXfrm>
        <a:off x="221723" y="0"/>
        <a:ext cx="2497066" cy="388238"/>
      </dsp:txXfrm>
    </dsp:sp>
    <dsp:sp modelId="{2D2C7448-483D-4817-AC52-25998CA50AB2}">
      <dsp:nvSpPr>
        <dsp:cNvPr id="0" name=""/>
        <dsp:cNvSpPr/>
      </dsp:nvSpPr>
      <dsp:spPr>
        <a:xfrm>
          <a:off x="2903660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회원정보입력</a:t>
          </a:r>
        </a:p>
      </dsp:txBody>
      <dsp:txXfrm>
        <a:off x="3097779" y="0"/>
        <a:ext cx="2497066" cy="388238"/>
      </dsp:txXfrm>
    </dsp:sp>
    <dsp:sp modelId="{89929A29-3978-4A4C-8BB9-138D6289BC33}">
      <dsp:nvSpPr>
        <dsp:cNvPr id="0" name=""/>
        <dsp:cNvSpPr/>
      </dsp:nvSpPr>
      <dsp:spPr>
        <a:xfrm>
          <a:off x="5788079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가입완료</a:t>
          </a:r>
        </a:p>
      </dsp:txBody>
      <dsp:txXfrm>
        <a:off x="5982198" y="0"/>
        <a:ext cx="2497066" cy="3882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3CFD70-DD9A-43FD-956C-1BC96827BB1D}">
      <dsp:nvSpPr>
        <dsp:cNvPr id="0" name=""/>
        <dsp:cNvSpPr/>
      </dsp:nvSpPr>
      <dsp:spPr>
        <a:xfrm>
          <a:off x="27604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약관동의</a:t>
          </a:r>
        </a:p>
      </dsp:txBody>
      <dsp:txXfrm>
        <a:off x="221723" y="0"/>
        <a:ext cx="2497066" cy="388238"/>
      </dsp:txXfrm>
    </dsp:sp>
    <dsp:sp modelId="{2D2C7448-483D-4817-AC52-25998CA50AB2}">
      <dsp:nvSpPr>
        <dsp:cNvPr id="0" name=""/>
        <dsp:cNvSpPr/>
      </dsp:nvSpPr>
      <dsp:spPr>
        <a:xfrm>
          <a:off x="2903660" y="0"/>
          <a:ext cx="2885304" cy="388238"/>
        </a:xfrm>
        <a:prstGeom prst="chevron">
          <a:avLst/>
        </a:prstGeom>
        <a:gradFill rotWithShape="1">
          <a:gsLst>
            <a:gs pos="0">
              <a:schemeClr val="accent1">
                <a:satMod val="103000"/>
                <a:lumMod val="102000"/>
                <a:tint val="94000"/>
              </a:schemeClr>
            </a:gs>
            <a:gs pos="50000">
              <a:schemeClr val="accent1">
                <a:satMod val="110000"/>
                <a:lumMod val="100000"/>
                <a:shade val="100000"/>
              </a:schemeClr>
            </a:gs>
            <a:gs pos="100000">
              <a:schemeClr val="accent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chilly" dir="t"/>
        </a:scene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회원정보입력</a:t>
          </a:r>
        </a:p>
      </dsp:txBody>
      <dsp:txXfrm>
        <a:off x="3097779" y="0"/>
        <a:ext cx="2497066" cy="388238"/>
      </dsp:txXfrm>
    </dsp:sp>
    <dsp:sp modelId="{89929A29-3978-4A4C-8BB9-138D6289BC33}">
      <dsp:nvSpPr>
        <dsp:cNvPr id="0" name=""/>
        <dsp:cNvSpPr/>
      </dsp:nvSpPr>
      <dsp:spPr>
        <a:xfrm>
          <a:off x="5788079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가입완료</a:t>
          </a:r>
        </a:p>
      </dsp:txBody>
      <dsp:txXfrm>
        <a:off x="5982198" y="0"/>
        <a:ext cx="2497066" cy="38823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3CFD70-DD9A-43FD-956C-1BC96827BB1D}">
      <dsp:nvSpPr>
        <dsp:cNvPr id="0" name=""/>
        <dsp:cNvSpPr/>
      </dsp:nvSpPr>
      <dsp:spPr>
        <a:xfrm>
          <a:off x="27604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약관동의</a:t>
          </a:r>
        </a:p>
      </dsp:txBody>
      <dsp:txXfrm>
        <a:off x="221723" y="0"/>
        <a:ext cx="2497066" cy="388238"/>
      </dsp:txXfrm>
    </dsp:sp>
    <dsp:sp modelId="{2D2C7448-483D-4817-AC52-25998CA50AB2}">
      <dsp:nvSpPr>
        <dsp:cNvPr id="0" name=""/>
        <dsp:cNvSpPr/>
      </dsp:nvSpPr>
      <dsp:spPr>
        <a:xfrm>
          <a:off x="2903660" y="0"/>
          <a:ext cx="2885304" cy="38823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회원정보입력</a:t>
          </a:r>
        </a:p>
      </dsp:txBody>
      <dsp:txXfrm>
        <a:off x="3097779" y="0"/>
        <a:ext cx="2497066" cy="388238"/>
      </dsp:txXfrm>
    </dsp:sp>
    <dsp:sp modelId="{89929A29-3978-4A4C-8BB9-138D6289BC33}">
      <dsp:nvSpPr>
        <dsp:cNvPr id="0" name=""/>
        <dsp:cNvSpPr/>
      </dsp:nvSpPr>
      <dsp:spPr>
        <a:xfrm>
          <a:off x="5788079" y="0"/>
          <a:ext cx="2885304" cy="388238"/>
        </a:xfrm>
        <a:prstGeom prst="chevron">
          <a:avLst/>
        </a:prstGeom>
        <a:gradFill rotWithShape="1">
          <a:gsLst>
            <a:gs pos="0">
              <a:schemeClr val="accent1">
                <a:satMod val="103000"/>
                <a:lumMod val="102000"/>
                <a:tint val="94000"/>
              </a:schemeClr>
            </a:gs>
            <a:gs pos="50000">
              <a:schemeClr val="accent1">
                <a:satMod val="110000"/>
                <a:lumMod val="100000"/>
                <a:shade val="100000"/>
              </a:schemeClr>
            </a:gs>
            <a:gs pos="100000">
              <a:schemeClr val="accent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chilly" dir="t"/>
        </a:scene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가입완료</a:t>
          </a:r>
        </a:p>
      </dsp:txBody>
      <dsp:txXfrm>
        <a:off x="5982198" y="0"/>
        <a:ext cx="2497066" cy="3882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36071721-8E9C-44C2-853F-6833A64A3E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13D67CC-5E1C-4C2D-ADBD-93454BDC36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1243D-668E-4487-B89E-3E54B40CB1CB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769C25-1F19-4465-B9A0-58B525B891F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EDD73-9419-42D8-9977-0B28351CAF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F3961-D88D-40F3-9802-6645A0D2F0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0655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gif>
</file>

<file path=ppt/media/image37.jpe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502C1A-17C7-4185-B119-D8A96D3BC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9B688B1-BA03-4B4C-B83C-4262FB1855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0EDBD1-39BA-4247-83D5-BA1C444D0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F9B85-6624-45A8-A7C1-9376FD81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E229AE-83F4-4493-BA17-92735160F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885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5B7D22-5C22-4823-AECD-85D4B24D0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69E028-543D-412C-BA30-6FE3A96CA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4F6D1A-FFB2-4A78-9AA3-DA392519E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9FE491-8F03-43AA-AA5D-4BF5A9AD2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83B207-B325-4DB1-B2A0-394133E02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713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A9ADEB-72A5-4B46-8442-28003D8B3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E62668-3C4A-4F0D-847F-8AA94ADBA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B22DFA-9B35-4B94-8514-B823EC32C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5B425C-9FBF-4B68-80FF-C90C6FB9C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52291B-9B11-458D-9280-CB10E91C1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641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22980F-84FC-435D-BF7A-D96254DB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90FFB5-7AA9-4345-B2EA-CFDC66B91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572C19-7C92-4603-86C2-8F02B27DB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99FB0F-E5BF-4ED7-B644-116D18C5F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033421-FE28-45BE-B6F5-A2E7CE69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698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09C20-C647-40AD-BCF4-635FD01F5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EF0F08-5209-472E-87A3-E54004232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CD924C-997B-4706-A220-EE9F6BF2A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2AEC4E-08B6-463A-A6C4-47B2CB96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6D105B-FE2D-42B3-9DF8-2A238E1E4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865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87978-8781-4FEB-9A29-FFC3AC931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B07B56-1776-41F5-90CC-049B72AA8D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FA8BFD-D673-4EAC-A73C-1D9B5124C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15D6A9-B9B1-49AE-BDE6-3761265F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8E2E0A-2213-49D1-A648-AEE229BB2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521FE3-01EE-41BF-83AB-194BAB277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631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C1755-88EC-4990-90FA-904AC76D2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D9ED52-0EE0-4D51-A54E-1E3C83A7E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8EF840B-FEFB-4064-A747-E6E9256BF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F671C5-DEB4-4507-B6BD-F4E522E4E7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D72F22-4A0E-44BC-86EB-79B17EB74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26EEE3-85BF-4469-9CF5-07AC0EAD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063E1C-0775-4AF4-A151-F5A0BC9E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9C432A2-B260-4889-801C-DB704B33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726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E8A5C1-1E13-4226-B204-AC736C2FA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FE57FA8-7544-47BB-8A52-478985E0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510BBE-F7E8-44D6-8A18-7F61BEEDC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00851DF-4BB2-4793-A203-DA3413039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137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2A312D-58AD-40D4-9983-BF78C8279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EA8F61-7638-49A6-80E5-3D4196407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2E32EC-F6EC-4C14-A9AC-65D4BAADB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939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6AADB8-29E6-46D3-AAC5-93AC92FDE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495A74-51E1-4D6C-B3FC-00F4AFE96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6A4B4E-5930-4750-81D5-3FA6CA95A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1875A0-AB97-45DC-A5F5-237A32A0E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8E844C-E558-464B-9FE0-68BECD297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38CBB3-FA58-4F6F-AD79-FB138CAD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868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F35BF7-B00D-42ED-9B95-B737E71E9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8E4D255-B8B4-4CE2-881E-1ECC19DAB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F30024-4B91-4D6C-9538-5D936ED0C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90AC83-2852-40FB-B54A-25BB5C288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95F577-5B4F-44DB-8165-7FB712AFE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1D18C8-7B5F-4AF7-BFEF-95E08DF4F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73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F9AB59B-F2A0-42E9-8DF6-EB86CA66B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615888-D905-4A73-9CF6-08A3759CC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56C9DB-296C-4F6C-A750-78C65B13C6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04309-49AB-4F63-BCDF-00F26D01FC82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8EFC16-C598-4D65-AA92-1028E7FD4E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59DDD8-9858-4633-85D4-FA2B5353A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14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comments" Target="../comments/comment4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edit-icon-pencil-icon-pencil-2375785/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imageslive.co.uk/free_stock_image/searchbuttonjpg" TargetMode="External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eople-doing-swim-race-1263349/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gif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lmmakers.co.kr/locations/10257982" TargetMode="External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7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lmmakers.co.kr/locations/10257982" TargetMode="External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ntique-book-pages-books-old-192928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4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63775/engrenagem-gear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hyperlink" Target="mailto:nry14@kakao.com" TargetMode="External"/><Relationship Id="rId2" Type="http://schemas.openxmlformats.org/officeDocument/2006/relationships/hyperlink" Target="mailto:chae@naver.com" TargetMode="External"/><Relationship Id="rId1" Type="http://schemas.openxmlformats.org/officeDocument/2006/relationships/slideLayout" Target="../slideLayouts/slideLayout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94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jenniferjoan/9052186905/" TargetMode="External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comments" Target="../comments/commen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edit-icon-pencil-icon-pencil-2375785/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imageslive.co.uk/free_stock_image/searchbuttonjpg" TargetMode="External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eople-doing-swim-race-1263349/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lmmakers.co.kr/locations/10257982" TargetMode="External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lmmakers.co.kr/locations/10257982" TargetMode="External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63775/engrenagem-gear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hyperlink" Target="mailto:nry14@kakao.com" TargetMode="External"/><Relationship Id="rId2" Type="http://schemas.openxmlformats.org/officeDocument/2006/relationships/hyperlink" Target="mailto:chae@naver.com" TargetMode="External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slide" Target="slide94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jenniferjoan/9052186905/" TargetMode="External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ulti-Purpose Sports Facility Building / MoederscheimMoonen Architects |  ArchDaily">
            <a:extLst>
              <a:ext uri="{FF2B5EF4-FFF2-40B4-BE49-F238E27FC236}">
                <a16:creationId xmlns:a16="http://schemas.microsoft.com/office/drawing/2014/main" id="{C39E4036-60E0-04BF-01C6-B0FE41F4C2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86825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D40A93F-E848-2633-FB94-5A78A29252D5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0">
                <a:srgbClr val="00A9EA">
                  <a:alpha val="80000"/>
                </a:srgbClr>
              </a:gs>
              <a:gs pos="50000">
                <a:srgbClr val="00A9EA">
                  <a:alpha val="60000"/>
                </a:srgbClr>
              </a:gs>
              <a:gs pos="100000">
                <a:srgbClr val="00A9EA">
                  <a:alpha val="2000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A90FBE-A59D-4013-9F7A-AFE93874FF90}"/>
              </a:ext>
            </a:extLst>
          </p:cNvPr>
          <p:cNvSpPr txBox="1"/>
          <p:nvPr/>
        </p:nvSpPr>
        <p:spPr>
          <a:xfrm>
            <a:off x="394958" y="1790839"/>
            <a:ext cx="11402096" cy="186204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YOUNG</a:t>
            </a:r>
            <a:r>
              <a:rPr lang="ko-KR" altLang="en-US" sz="115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문화센터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A4C9C8-B596-FB88-8DAF-4451CA00B6D4}"/>
              </a:ext>
            </a:extLst>
          </p:cNvPr>
          <p:cNvSpPr txBox="1"/>
          <p:nvPr/>
        </p:nvSpPr>
        <p:spPr>
          <a:xfrm>
            <a:off x="1853500" y="3824284"/>
            <a:ext cx="8485015" cy="169277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TEAM. YOUNG</a:t>
            </a:r>
            <a:r>
              <a:rPr lang="ko-KR" altLang="en-US" sz="4400" b="1" dirty="0" err="1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티브잡스</a:t>
            </a:r>
            <a:endParaRPr lang="en-US" altLang="ko-KR" sz="44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endParaRPr lang="en-US" altLang="ko-KR" sz="32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김영채 </a:t>
            </a:r>
            <a:r>
              <a:rPr lang="ko-KR" altLang="en-US" sz="2800" b="1" dirty="0" err="1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최나리</a:t>
            </a:r>
            <a:r>
              <a:rPr lang="ko-KR" altLang="en-US" sz="28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ko-KR" altLang="en-US" sz="2800" b="1" dirty="0" err="1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전수정</a:t>
            </a:r>
            <a:r>
              <a:rPr lang="ko-KR" altLang="en-US" sz="28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김성호 </a:t>
            </a:r>
            <a:r>
              <a:rPr lang="ko-KR" altLang="en-US" sz="2800" b="1" dirty="0" err="1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최선혜</a:t>
            </a:r>
            <a:r>
              <a:rPr lang="ko-KR" altLang="en-US" sz="28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김지호 최연희</a:t>
            </a:r>
          </a:p>
        </p:txBody>
      </p:sp>
    </p:spTree>
    <p:extLst>
      <p:ext uri="{BB962C8B-B14F-4D97-AF65-F5344CB8AC3E}">
        <p14:creationId xmlns:p14="http://schemas.microsoft.com/office/powerpoint/2010/main" val="968735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627312C-C290-42D5-B406-A7C7AD0ADE42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B94902F1-4CEB-4CE2-950B-478B9478F966}"/>
              </a:ext>
            </a:extLst>
          </p:cNvPr>
          <p:cNvSpPr txBox="1"/>
          <p:nvPr/>
        </p:nvSpPr>
        <p:spPr>
          <a:xfrm>
            <a:off x="1199037" y="305526"/>
            <a:ext cx="5609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spc="-300" dirty="0">
                <a:latin typeface="+mn-ea"/>
              </a:rPr>
              <a:t>GitHub</a:t>
            </a:r>
            <a:r>
              <a:rPr kumimoji="1" lang="ko-KR" altLang="en-US" sz="3600" spc="-300" dirty="0">
                <a:latin typeface="+mn-ea"/>
              </a:rPr>
              <a:t>를 통한 프로젝트 관리</a:t>
            </a:r>
            <a:endParaRPr kumimoji="1" lang="ja-JP" altLang="en-US" sz="3600" spc="-3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323D1-1E0C-4767-A0A1-D401D7812AB4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1</a:t>
            </a:r>
            <a:endParaRPr lang="ko-KR" altLang="en-US" sz="1100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77316B0-41DE-479F-B9D6-AC2E6C8040CC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8B7FA52C-8636-91E3-3A30-FC91CBE043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1111"/>
          <a:stretch/>
        </p:blipFill>
        <p:spPr>
          <a:xfrm>
            <a:off x="0" y="1023860"/>
            <a:ext cx="12192000" cy="583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9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직사각형 89">
            <a:extLst>
              <a:ext uri="{FF2B5EF4-FFF2-40B4-BE49-F238E27FC236}">
                <a16:creationId xmlns:a16="http://schemas.microsoft.com/office/drawing/2014/main" id="{CBFF36B4-11F5-E1C7-5B71-05BD71F3AB5E}"/>
              </a:ext>
            </a:extLst>
          </p:cNvPr>
          <p:cNvSpPr/>
          <p:nvPr/>
        </p:nvSpPr>
        <p:spPr>
          <a:xfrm>
            <a:off x="180182" y="4958659"/>
            <a:ext cx="2866059" cy="182507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공지사항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로고 이미지파일</a:t>
                      </a:r>
                      <a:r>
                        <a:rPr lang="en-US" altLang="ko-KR" sz="1100" dirty="0"/>
                        <a:t>(admin</a:t>
                      </a:r>
                      <a:r>
                        <a:rPr lang="ko-KR" altLang="en-US" sz="1100" dirty="0"/>
                        <a:t> 관리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검색어 받아서 통합검색으로 이동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쿼리 작동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텍스트 표시 영역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회원 등급에 따라 노출 내용 변경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페이지 접근 시 로그인 여부 확인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비회원 접근 시 로그인 페이지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카테고리 </a:t>
                      </a:r>
                      <a:r>
                        <a:rPr lang="en-US" altLang="ko-KR" sz="1100" dirty="0"/>
                        <a:t>on mouse </a:t>
                      </a:r>
                      <a:r>
                        <a:rPr lang="ko-KR" altLang="en-US" sz="1100" dirty="0"/>
                        <a:t>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카테고리 펼쳐짐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캐러셀</a:t>
                      </a:r>
                      <a:r>
                        <a:rPr lang="ko-KR" altLang="en-US" sz="1100" dirty="0"/>
                        <a:t> 적용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슬라이드 배너</a:t>
                      </a:r>
                      <a:r>
                        <a:rPr lang="en-US" altLang="ko-KR" sz="1100" dirty="0"/>
                        <a:t>)</a:t>
                      </a:r>
                    </a:p>
                    <a:p>
                      <a:pPr latinLnBrk="1"/>
                      <a:r>
                        <a:rPr lang="en-US" altLang="ko-KR" sz="1100" dirty="0"/>
                        <a:t>3</a:t>
                      </a:r>
                      <a:r>
                        <a:rPr lang="ko-KR" altLang="en-US" sz="1100" dirty="0"/>
                        <a:t>초마다 전환</a:t>
                      </a:r>
                      <a:r>
                        <a:rPr lang="en-US" altLang="ko-KR" sz="1100" dirty="0"/>
                        <a:t>, on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mouse</a:t>
                      </a:r>
                      <a:r>
                        <a:rPr lang="ko-KR" altLang="en-US" sz="1100" dirty="0"/>
                        <a:t> 시 정지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주요서비스 바로가기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아이콘 클릭 시 해당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게시글 레이아웃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게시글 </a:t>
                      </a:r>
                      <a:r>
                        <a:rPr lang="en-US" altLang="ko-KR" sz="1100" dirty="0"/>
                        <a:t>5</a:t>
                      </a:r>
                      <a:r>
                        <a:rPr lang="ko-KR" altLang="en-US" sz="1100" dirty="0"/>
                        <a:t>개까지 표시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제목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게시시간</a:t>
                      </a:r>
                      <a:r>
                        <a:rPr lang="en-US" altLang="ko-KR" sz="1100" dirty="0"/>
                        <a:t>]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캘린더 날짜에 </a:t>
                      </a:r>
                      <a:r>
                        <a:rPr lang="en-US" altLang="ko-KR" sz="1100" dirty="0"/>
                        <a:t>on mouse </a:t>
                      </a:r>
                      <a:r>
                        <a:rPr lang="ko-KR" altLang="en-US" sz="1100" dirty="0"/>
                        <a:t>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해당 날짜 정보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행사 상세페이지로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88384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메인화면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로그인 이전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5A18EA0-0E2C-99F7-14E6-F64E622659C4}"/>
              </a:ext>
            </a:extLst>
          </p:cNvPr>
          <p:cNvSpPr/>
          <p:nvPr/>
        </p:nvSpPr>
        <p:spPr>
          <a:xfrm>
            <a:off x="197065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시설안내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DC7652EC-CAEE-DC45-0C1A-CF0E4A466FCC}"/>
              </a:ext>
            </a:extLst>
          </p:cNvPr>
          <p:cNvSpPr/>
          <p:nvPr/>
        </p:nvSpPr>
        <p:spPr>
          <a:xfrm>
            <a:off x="3136567" y="952434"/>
            <a:ext cx="2751434" cy="350408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5BB4CB4-96F2-9D60-BFD9-81FD771004FD}"/>
              </a:ext>
            </a:extLst>
          </p:cNvPr>
          <p:cNvSpPr/>
          <p:nvPr/>
        </p:nvSpPr>
        <p:spPr>
          <a:xfrm>
            <a:off x="5006705" y="952434"/>
            <a:ext cx="876666" cy="350408"/>
          </a:xfrm>
          <a:prstGeom prst="rect">
            <a:avLst/>
          </a:prstGeom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검색</a:t>
            </a:r>
          </a:p>
        </p:txBody>
      </p:sp>
      <p:sp>
        <p:nvSpPr>
          <p:cNvPr id="59" name="이등변 삼각형 58">
            <a:extLst>
              <a:ext uri="{FF2B5EF4-FFF2-40B4-BE49-F238E27FC236}">
                <a16:creationId xmlns:a16="http://schemas.microsoft.com/office/drawing/2014/main" id="{436FB6A7-A1ED-E26F-5432-C4E066464591}"/>
              </a:ext>
            </a:extLst>
          </p:cNvPr>
          <p:cNvSpPr/>
          <p:nvPr/>
        </p:nvSpPr>
        <p:spPr>
          <a:xfrm flipV="1">
            <a:off x="4667911" y="1046081"/>
            <a:ext cx="218905" cy="18242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1B45BE-58BF-ADEB-B36F-8F9849756A87}"/>
              </a:ext>
            </a:extLst>
          </p:cNvPr>
          <p:cNvSpPr txBox="1"/>
          <p:nvPr/>
        </p:nvSpPr>
        <p:spPr>
          <a:xfrm>
            <a:off x="49338" y="842054"/>
            <a:ext cx="29095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YOUNG</a:t>
            </a:r>
            <a:r>
              <a:rPr lang="ko-KR" altLang="en-US" sz="32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문화센터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17065" y="8557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2921A58-D10A-9CC5-FCCB-E3D56F657073}"/>
              </a:ext>
            </a:extLst>
          </p:cNvPr>
          <p:cNvSpPr/>
          <p:nvPr/>
        </p:nvSpPr>
        <p:spPr>
          <a:xfrm>
            <a:off x="1977078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교육강좌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A6CF0E25-F944-7250-FE15-0CBAD4B49B04}"/>
              </a:ext>
            </a:extLst>
          </p:cNvPr>
          <p:cNvSpPr/>
          <p:nvPr/>
        </p:nvSpPr>
        <p:spPr>
          <a:xfrm>
            <a:off x="3757091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시설예약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0FFBCD2-35DA-3226-1DC0-A4EB32491F3C}"/>
              </a:ext>
            </a:extLst>
          </p:cNvPr>
          <p:cNvSpPr/>
          <p:nvPr/>
        </p:nvSpPr>
        <p:spPr>
          <a:xfrm>
            <a:off x="5537104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커뮤니티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64F24EE5-9F83-3210-375A-F122E815E39D}"/>
              </a:ext>
            </a:extLst>
          </p:cNvPr>
          <p:cNvSpPr/>
          <p:nvPr/>
        </p:nvSpPr>
        <p:spPr>
          <a:xfrm>
            <a:off x="7317117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이용안내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5764CBEB-0443-0555-A653-827293DF831B}"/>
              </a:ext>
            </a:extLst>
          </p:cNvPr>
          <p:cNvSpPr/>
          <p:nvPr/>
        </p:nvSpPr>
        <p:spPr>
          <a:xfrm>
            <a:off x="6315858" y="970954"/>
            <a:ext cx="2751435" cy="34066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dirty="0"/>
              <a:t>로그인</a:t>
            </a:r>
            <a:r>
              <a:rPr lang="en-US" altLang="ko-KR" dirty="0"/>
              <a:t>	</a:t>
            </a:r>
            <a:r>
              <a:rPr lang="ko-KR" altLang="en-US" dirty="0"/>
              <a:t>마이페이지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7D2D2F5E-A64C-3E97-CDA4-45B3CBBE6337}"/>
              </a:ext>
            </a:extLst>
          </p:cNvPr>
          <p:cNvSpPr/>
          <p:nvPr/>
        </p:nvSpPr>
        <p:spPr>
          <a:xfrm>
            <a:off x="2360549" y="83391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AAAEEC9-D074-AAF2-A1CD-533B94E56AE1}"/>
              </a:ext>
            </a:extLst>
          </p:cNvPr>
          <p:cNvSpPr/>
          <p:nvPr/>
        </p:nvSpPr>
        <p:spPr>
          <a:xfrm>
            <a:off x="6571023" y="82971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B197143E-04C1-3A21-E39A-1598893CE404}"/>
              </a:ext>
            </a:extLst>
          </p:cNvPr>
          <p:cNvSpPr/>
          <p:nvPr/>
        </p:nvSpPr>
        <p:spPr>
          <a:xfrm>
            <a:off x="6174780" y="82971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568A638D-B928-E669-C49C-783E60044BD0}"/>
              </a:ext>
            </a:extLst>
          </p:cNvPr>
          <p:cNvSpPr/>
          <p:nvPr/>
        </p:nvSpPr>
        <p:spPr>
          <a:xfrm>
            <a:off x="197065" y="1995983"/>
            <a:ext cx="8869176" cy="190227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배너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1E285D0B-89DD-DD53-E877-9BE1FE4B7C70}"/>
              </a:ext>
            </a:extLst>
          </p:cNvPr>
          <p:cNvSpPr/>
          <p:nvPr/>
        </p:nvSpPr>
        <p:spPr>
          <a:xfrm>
            <a:off x="4012828" y="258711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80" name="화살표: 갈매기형 수장 79">
            <a:extLst>
              <a:ext uri="{FF2B5EF4-FFF2-40B4-BE49-F238E27FC236}">
                <a16:creationId xmlns:a16="http://schemas.microsoft.com/office/drawing/2014/main" id="{731EA890-A196-F00D-6BBB-120E6C137BE3}"/>
              </a:ext>
            </a:extLst>
          </p:cNvPr>
          <p:cNvSpPr/>
          <p:nvPr/>
        </p:nvSpPr>
        <p:spPr>
          <a:xfrm>
            <a:off x="8604672" y="2429442"/>
            <a:ext cx="360000" cy="993082"/>
          </a:xfrm>
          <a:prstGeom prst="chevron">
            <a:avLst>
              <a:gd name="adj" fmla="val 65446"/>
            </a:avLst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1" name="화살표: 갈매기형 수장 80">
            <a:extLst>
              <a:ext uri="{FF2B5EF4-FFF2-40B4-BE49-F238E27FC236}">
                <a16:creationId xmlns:a16="http://schemas.microsoft.com/office/drawing/2014/main" id="{412FEDB1-D72B-C567-8091-C9572D013E67}"/>
              </a:ext>
            </a:extLst>
          </p:cNvPr>
          <p:cNvSpPr/>
          <p:nvPr/>
        </p:nvSpPr>
        <p:spPr>
          <a:xfrm flipH="1">
            <a:off x="292822" y="2435918"/>
            <a:ext cx="360000" cy="993082"/>
          </a:xfrm>
          <a:prstGeom prst="chevron">
            <a:avLst>
              <a:gd name="adj" fmla="val 65446"/>
            </a:avLst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721DDCFA-5F36-3AA8-B06F-E3388BAFB199}"/>
              </a:ext>
            </a:extLst>
          </p:cNvPr>
          <p:cNvSpPr/>
          <p:nvPr/>
        </p:nvSpPr>
        <p:spPr>
          <a:xfrm>
            <a:off x="88348" y="136682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40A131CA-3EC9-8666-9EAE-15A27C951132}"/>
              </a:ext>
            </a:extLst>
          </p:cNvPr>
          <p:cNvSpPr/>
          <p:nvPr/>
        </p:nvSpPr>
        <p:spPr>
          <a:xfrm>
            <a:off x="197064" y="3946989"/>
            <a:ext cx="8869176" cy="85888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QUICK MENU</a:t>
            </a:r>
          </a:p>
          <a:p>
            <a:r>
              <a:rPr lang="ko-KR" altLang="en-US" dirty="0"/>
              <a:t>주요 서비스 바로가기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F8D73524-E0DC-A6ED-33C0-3D0FD26AFC48}"/>
              </a:ext>
            </a:extLst>
          </p:cNvPr>
          <p:cNvSpPr/>
          <p:nvPr/>
        </p:nvSpPr>
        <p:spPr>
          <a:xfrm>
            <a:off x="6154535" y="4958659"/>
            <a:ext cx="2911705" cy="182507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캘린더</a:t>
            </a: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75E127FB-E0EA-3CB3-F6B6-2E2152D73F3D}"/>
              </a:ext>
            </a:extLst>
          </p:cNvPr>
          <p:cNvSpPr/>
          <p:nvPr/>
        </p:nvSpPr>
        <p:spPr>
          <a:xfrm>
            <a:off x="6852088" y="549157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A761DB8-C936-AB1E-5E12-28AC764436DC}"/>
              </a:ext>
            </a:extLst>
          </p:cNvPr>
          <p:cNvSpPr txBox="1"/>
          <p:nvPr/>
        </p:nvSpPr>
        <p:spPr>
          <a:xfrm>
            <a:off x="2851640" y="4467410"/>
            <a:ext cx="905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수강신청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AF6006A-43F8-2EE8-6FD8-5A7302874DEC}"/>
              </a:ext>
            </a:extLst>
          </p:cNvPr>
          <p:cNvSpPr txBox="1"/>
          <p:nvPr/>
        </p:nvSpPr>
        <p:spPr>
          <a:xfrm>
            <a:off x="4027678" y="4467410"/>
            <a:ext cx="905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대관신청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0E628E-C28F-CC1E-263D-3FD5F4B275CD}"/>
              </a:ext>
            </a:extLst>
          </p:cNvPr>
          <p:cNvSpPr txBox="1"/>
          <p:nvPr/>
        </p:nvSpPr>
        <p:spPr>
          <a:xfrm>
            <a:off x="5312018" y="4467410"/>
            <a:ext cx="905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동아리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20E1A99-203E-CD67-77E7-87084EC440FA}"/>
              </a:ext>
            </a:extLst>
          </p:cNvPr>
          <p:cNvSpPr txBox="1"/>
          <p:nvPr/>
        </p:nvSpPr>
        <p:spPr>
          <a:xfrm>
            <a:off x="6534176" y="4467410"/>
            <a:ext cx="974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사물함신청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9D9B015-7346-E6A2-B708-91DF59D2E235}"/>
              </a:ext>
            </a:extLst>
          </p:cNvPr>
          <p:cNvSpPr txBox="1"/>
          <p:nvPr/>
        </p:nvSpPr>
        <p:spPr>
          <a:xfrm>
            <a:off x="7771927" y="4467410"/>
            <a:ext cx="10389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>
                <a:solidFill>
                  <a:schemeClr val="bg1"/>
                </a:solidFill>
              </a:rPr>
              <a:t>독서실신청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pic>
        <p:nvPicPr>
          <p:cNvPr id="1026" name="Picture 2" descr="group Icon 158688">
            <a:extLst>
              <a:ext uri="{FF2B5EF4-FFF2-40B4-BE49-F238E27FC236}">
                <a16:creationId xmlns:a16="http://schemas.microsoft.com/office/drawing/2014/main" id="{7C4CE346-5DD3-4A2C-1662-DA044305E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470" y="3999410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0" name="Picture 6" descr="speech Icon 1820626">
            <a:extLst>
              <a:ext uri="{FF2B5EF4-FFF2-40B4-BE49-F238E27FC236}">
                <a16:creationId xmlns:a16="http://schemas.microsoft.com/office/drawing/2014/main" id="{000AEE41-DFBD-0A1A-E3E9-DDAE8B7AA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1129" y="4029948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4" name="Picture 10" descr="swim Icon 2713620">
            <a:extLst>
              <a:ext uri="{FF2B5EF4-FFF2-40B4-BE49-F238E27FC236}">
                <a16:creationId xmlns:a16="http://schemas.microsoft.com/office/drawing/2014/main" id="{1638CAA1-2B38-0EDF-C511-0EAD3379C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365" y="4029948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6" name="Picture 12" descr="cabinet Icon 1434380">
            <a:extLst>
              <a:ext uri="{FF2B5EF4-FFF2-40B4-BE49-F238E27FC236}">
                <a16:creationId xmlns:a16="http://schemas.microsoft.com/office/drawing/2014/main" id="{18421EAE-6488-C1C2-30A9-4C65231C2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810" y="3994802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8" name="Picture 14" descr="table book Icon 1796258">
            <a:extLst>
              <a:ext uri="{FF2B5EF4-FFF2-40B4-BE49-F238E27FC236}">
                <a16:creationId xmlns:a16="http://schemas.microsoft.com/office/drawing/2014/main" id="{4741B5BF-FC6C-F6BC-09DB-7141AEF3A3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5009" y="3994802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63" name="타원 62">
            <a:extLst>
              <a:ext uri="{FF2B5EF4-FFF2-40B4-BE49-F238E27FC236}">
                <a16:creationId xmlns:a16="http://schemas.microsoft.com/office/drawing/2014/main" id="{CF18E41C-58F8-C9DF-1B79-8137A18F2F93}"/>
              </a:ext>
            </a:extLst>
          </p:cNvPr>
          <p:cNvSpPr/>
          <p:nvPr/>
        </p:nvSpPr>
        <p:spPr>
          <a:xfrm>
            <a:off x="65696" y="391280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0FC7C0B7-FB4E-53E9-B628-FDD01A1C35E9}"/>
              </a:ext>
            </a:extLst>
          </p:cNvPr>
          <p:cNvSpPr/>
          <p:nvPr/>
        </p:nvSpPr>
        <p:spPr>
          <a:xfrm>
            <a:off x="2796738" y="391280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44661E5-9D3E-8DBA-1866-0A1377D4BEB9}"/>
              </a:ext>
            </a:extLst>
          </p:cNvPr>
          <p:cNvSpPr/>
          <p:nvPr/>
        </p:nvSpPr>
        <p:spPr>
          <a:xfrm>
            <a:off x="3156738" y="4958659"/>
            <a:ext cx="2866059" cy="182507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이벤트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B2555CF1-BA9A-9A79-B4B3-9237CD41D1E9}"/>
              </a:ext>
            </a:extLst>
          </p:cNvPr>
          <p:cNvSpPr/>
          <p:nvPr/>
        </p:nvSpPr>
        <p:spPr>
          <a:xfrm>
            <a:off x="3259171" y="5397208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F0D4C4B1-12C8-6688-F386-E87FEB97C0C9}"/>
              </a:ext>
            </a:extLst>
          </p:cNvPr>
          <p:cNvSpPr/>
          <p:nvPr/>
        </p:nvSpPr>
        <p:spPr>
          <a:xfrm>
            <a:off x="3259171" y="5793227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770D4BA2-0650-1A9D-A71C-E7A8A19BE217}"/>
              </a:ext>
            </a:extLst>
          </p:cNvPr>
          <p:cNvSpPr/>
          <p:nvPr/>
        </p:nvSpPr>
        <p:spPr>
          <a:xfrm>
            <a:off x="4580384" y="6173876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ECF18CD7-A9FC-EAD2-A8BC-82BB0BC283B9}"/>
              </a:ext>
            </a:extLst>
          </p:cNvPr>
          <p:cNvSpPr/>
          <p:nvPr/>
        </p:nvSpPr>
        <p:spPr>
          <a:xfrm>
            <a:off x="4580384" y="6274740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64DC2A54-27A0-2BC3-D449-947E11DA40FC}"/>
              </a:ext>
            </a:extLst>
          </p:cNvPr>
          <p:cNvSpPr/>
          <p:nvPr/>
        </p:nvSpPr>
        <p:spPr>
          <a:xfrm>
            <a:off x="3259171" y="6411730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ADADE318-E706-FA6B-FF65-9D2EDC199DEF}"/>
              </a:ext>
            </a:extLst>
          </p:cNvPr>
          <p:cNvSpPr/>
          <p:nvPr/>
        </p:nvSpPr>
        <p:spPr>
          <a:xfrm>
            <a:off x="234605" y="5397208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54035764-35F8-DC87-69E2-9DDE27B777DE}"/>
              </a:ext>
            </a:extLst>
          </p:cNvPr>
          <p:cNvSpPr/>
          <p:nvPr/>
        </p:nvSpPr>
        <p:spPr>
          <a:xfrm>
            <a:off x="234605" y="5793227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03F2C3D-7A89-711C-CA3D-7A6B51153550}"/>
              </a:ext>
            </a:extLst>
          </p:cNvPr>
          <p:cNvSpPr/>
          <p:nvPr/>
        </p:nvSpPr>
        <p:spPr>
          <a:xfrm>
            <a:off x="234605" y="6411730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2C3FC90-E6DE-9CA5-6D1A-A5152B08FDB1}"/>
              </a:ext>
            </a:extLst>
          </p:cNvPr>
          <p:cNvSpPr/>
          <p:nvPr/>
        </p:nvSpPr>
        <p:spPr>
          <a:xfrm>
            <a:off x="65696" y="484610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8206AA2B-E049-1925-CCC7-A2F361AEDF9F}"/>
              </a:ext>
            </a:extLst>
          </p:cNvPr>
          <p:cNvSpPr/>
          <p:nvPr/>
        </p:nvSpPr>
        <p:spPr>
          <a:xfrm>
            <a:off x="47150" y="535841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E84789CB-9E15-A981-6F60-E7E969F2FE32}"/>
              </a:ext>
            </a:extLst>
          </p:cNvPr>
          <p:cNvSpPr/>
          <p:nvPr/>
        </p:nvSpPr>
        <p:spPr>
          <a:xfrm>
            <a:off x="1603339" y="6173876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6B7FD9AA-89B9-BA43-14F6-81027DF0E039}"/>
              </a:ext>
            </a:extLst>
          </p:cNvPr>
          <p:cNvSpPr/>
          <p:nvPr/>
        </p:nvSpPr>
        <p:spPr>
          <a:xfrm>
            <a:off x="1603339" y="6274740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A610DFF-AB9C-A05A-DAB2-4BED5BF2A257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7F96921-3CF3-8132-FF43-37373A7F3906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697BD3D0-E8B5-BD37-9BEC-72E61A4148C9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D0C9958-5678-5670-C7F9-6C221A5DA00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81DD4D49-D2E5-0041-DB89-E2770DAD2C9B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CA0ABA6C-9415-64E1-7E4F-076CF816C3EE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12BE286-1D77-13DF-912C-A79B27E0F960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38521725-7D0B-1F80-5345-15A9BCF7977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EB7F7D7-EBE1-AB56-A5D6-09BCF29C61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DDE9A7C9-1726-B0A1-4B41-CD14FBE05EAE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2C302D3E-17CC-C5DE-B4FA-BEA794C2ED5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E6BE0148-8D84-1583-A7E4-D4F0AF67A2A0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737CB076-3252-42D2-9361-0E10532EBFE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D7A3CDD8-1BC5-2CFB-4EA2-335138E8174E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692630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0003406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드롭다운 메뉴 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검색어 받아서 통합검색으로 이동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로그인 세션을 확인 해 구성이 바뀜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캐러셀</a:t>
                      </a:r>
                      <a:r>
                        <a:rPr lang="ko-KR" altLang="en-US" sz="1100" dirty="0"/>
                        <a:t> 배너 영역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주요서비스로 접근하는 </a:t>
                      </a:r>
                      <a:r>
                        <a:rPr lang="ko-KR" altLang="en-US" sz="1100" dirty="0" err="1"/>
                        <a:t>퀵</a:t>
                      </a:r>
                      <a:r>
                        <a:rPr lang="ko-KR" altLang="en-US" sz="1100" dirty="0"/>
                        <a:t> 메뉴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219162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메인화면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상단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로그인 전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endParaRPr lang="ko-KR" alt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A610DFF-AB9C-A05A-DAB2-4BED5BF2A257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7F96921-3CF3-8132-FF43-37373A7F3906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697BD3D0-E8B5-BD37-9BEC-72E61A4148C9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D0C9958-5678-5670-C7F9-6C221A5DA00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81DD4D49-D2E5-0041-DB89-E2770DAD2C9B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CA0ABA6C-9415-64E1-7E4F-076CF816C3EE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12BE286-1D77-13DF-912C-A79B27E0F960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38521725-7D0B-1F80-5345-15A9BCF7977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EB7F7D7-EBE1-AB56-A5D6-09BCF29C61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DDE9A7C9-1726-B0A1-4B41-CD14FBE05EAE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2C302D3E-17CC-C5DE-B4FA-BEA794C2ED5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E6BE0148-8D84-1583-A7E4-D4F0AF67A2A0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737CB076-3252-42D2-9361-0E10532EBFE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D7A3CDD8-1BC5-2CFB-4EA2-335138E8174E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8B80D3D-D959-9C2B-477E-C69B8E3A43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5" b="1"/>
          <a:stretch/>
        </p:blipFill>
        <p:spPr>
          <a:xfrm>
            <a:off x="-3" y="860041"/>
            <a:ext cx="9440563" cy="6004380"/>
          </a:xfrm>
          <a:prstGeom prst="rect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:a16="http://schemas.microsoft.com/office/drawing/2014/main" id="{C930D7A7-2C01-647C-B067-CCB799F42A8A}"/>
              </a:ext>
            </a:extLst>
          </p:cNvPr>
          <p:cNvSpPr/>
          <p:nvPr/>
        </p:nvSpPr>
        <p:spPr>
          <a:xfrm>
            <a:off x="7267016" y="74355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ACC9E838-FF26-0F84-F0EB-F23943988A88}"/>
              </a:ext>
            </a:extLst>
          </p:cNvPr>
          <p:cNvSpPr/>
          <p:nvPr/>
        </p:nvSpPr>
        <p:spPr>
          <a:xfrm>
            <a:off x="9032029" y="74355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4C29EB2-85CA-F10A-930F-D25021564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1393" y="1294316"/>
            <a:ext cx="1533739" cy="485843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49549AB0-C1AA-2243-5BA5-CB72D09EB70A}"/>
              </a:ext>
            </a:extLst>
          </p:cNvPr>
          <p:cNvSpPr/>
          <p:nvPr/>
        </p:nvSpPr>
        <p:spPr>
          <a:xfrm>
            <a:off x="2064062" y="117108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2B08575-C488-5444-DDD7-F7CED73F6B9C}"/>
              </a:ext>
            </a:extLst>
          </p:cNvPr>
          <p:cNvSpPr/>
          <p:nvPr/>
        </p:nvSpPr>
        <p:spPr>
          <a:xfrm>
            <a:off x="639869" y="314589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8504BCE9-9DCC-73E8-3A0B-488F9AB981B2}"/>
              </a:ext>
            </a:extLst>
          </p:cNvPr>
          <p:cNvSpPr/>
          <p:nvPr/>
        </p:nvSpPr>
        <p:spPr>
          <a:xfrm>
            <a:off x="1452669" y="585054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675672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>
            <a:extLst>
              <a:ext uri="{FF2B5EF4-FFF2-40B4-BE49-F238E27FC236}">
                <a16:creationId xmlns:a16="http://schemas.microsoft.com/office/drawing/2014/main" id="{7A4412B4-4244-0EDA-D228-11E95A909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81203"/>
            <a:ext cx="9361870" cy="6058773"/>
          </a:xfrm>
          <a:prstGeom prst="rect">
            <a:avLst/>
          </a:prstGeom>
        </p:spPr>
      </p:pic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966482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71713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메인화면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로그인 후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AAAEEC9-D074-AAF2-A1CD-533B94E56AE1}"/>
              </a:ext>
            </a:extLst>
          </p:cNvPr>
          <p:cNvSpPr/>
          <p:nvPr/>
        </p:nvSpPr>
        <p:spPr>
          <a:xfrm>
            <a:off x="6689127" y="78128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B197143E-04C1-3A21-E39A-1598893CE404}"/>
              </a:ext>
            </a:extLst>
          </p:cNvPr>
          <p:cNvSpPr/>
          <p:nvPr/>
        </p:nvSpPr>
        <p:spPr>
          <a:xfrm>
            <a:off x="7665498" y="75967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03829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45A3ABA2-9626-9E10-5EB7-58A5FB069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3" y="839761"/>
            <a:ext cx="9311996" cy="5993506"/>
          </a:xfrm>
          <a:prstGeom prst="rect">
            <a:avLst/>
          </a:prstGeom>
        </p:spPr>
      </p:pic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560830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바깥쪽을 눌러도 창 닫힘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관리자페이지에서 등록한 이미지와 </a:t>
                      </a:r>
                      <a:r>
                        <a:rPr lang="en-US" altLang="ko-KR" sz="1100" dirty="0"/>
                        <a:t>URL</a:t>
                      </a:r>
                      <a:r>
                        <a:rPr lang="ko-KR" altLang="en-US" sz="1100" dirty="0"/>
                        <a:t>로 </a:t>
                      </a:r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생성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쿠키에 정보가 저장되어서 </a:t>
                      </a:r>
                      <a:r>
                        <a:rPr lang="en-US" altLang="ko-KR" sz="1100" dirty="0"/>
                        <a:t>24</a:t>
                      </a:r>
                      <a:r>
                        <a:rPr lang="ko-KR" altLang="en-US" sz="1100" dirty="0"/>
                        <a:t>시간동안 숨김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205056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메인화면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모달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공지사항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AAAEEC9-D074-AAF2-A1CD-533B94E56AE1}"/>
              </a:ext>
            </a:extLst>
          </p:cNvPr>
          <p:cNvSpPr/>
          <p:nvPr/>
        </p:nvSpPr>
        <p:spPr>
          <a:xfrm>
            <a:off x="7195147" y="145377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B197143E-04C1-3A21-E39A-1598893CE404}"/>
              </a:ext>
            </a:extLst>
          </p:cNvPr>
          <p:cNvSpPr/>
          <p:nvPr/>
        </p:nvSpPr>
        <p:spPr>
          <a:xfrm>
            <a:off x="1032031" y="127377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DD203E7-75D9-4CEF-12C4-BE8C42BC114D}"/>
              </a:ext>
            </a:extLst>
          </p:cNvPr>
          <p:cNvSpPr/>
          <p:nvPr/>
        </p:nvSpPr>
        <p:spPr>
          <a:xfrm>
            <a:off x="3924451" y="55966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56622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66DF3EF9-28A9-1040-AF29-ED00299E4379}"/>
              </a:ext>
            </a:extLst>
          </p:cNvPr>
          <p:cNvSpPr/>
          <p:nvPr/>
        </p:nvSpPr>
        <p:spPr>
          <a:xfrm>
            <a:off x="194704" y="2067669"/>
            <a:ext cx="4331689" cy="279611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계정 안전을 위해 </a:t>
            </a:r>
            <a:r>
              <a:rPr lang="en-US" altLang="ko-KR" b="1" dirty="0"/>
              <a:t>5</a:t>
            </a:r>
            <a:r>
              <a:rPr lang="ko-KR" altLang="en-US" b="1" dirty="0"/>
              <a:t>분 뒤</a:t>
            </a:r>
            <a:endParaRPr lang="en-US" altLang="ko-KR" b="1" dirty="0"/>
          </a:p>
          <a:p>
            <a:pPr algn="ctr"/>
            <a:r>
              <a:rPr lang="ko-KR" altLang="en-US" b="1" dirty="0"/>
              <a:t>자동 로그아웃 됩니다</a:t>
            </a:r>
            <a:r>
              <a:rPr lang="en-US" altLang="ko-KR" b="1" dirty="0"/>
              <a:t>.</a:t>
            </a:r>
            <a:r>
              <a:rPr lang="ko-KR" altLang="en-US" b="1" dirty="0"/>
              <a:t> 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세션 연장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세션 만료되면 로그아웃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225574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메인화면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세션 관련 </a:t>
            </a:r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모달창</a:t>
            </a:r>
            <a:endParaRPr lang="ko-KR" alt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E5105D-A625-7345-504C-E4E70737E257}"/>
              </a:ext>
            </a:extLst>
          </p:cNvPr>
          <p:cNvSpPr/>
          <p:nvPr/>
        </p:nvSpPr>
        <p:spPr>
          <a:xfrm>
            <a:off x="4748160" y="2067669"/>
            <a:ext cx="4331689" cy="279611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세션이 만료되었습니다</a:t>
            </a:r>
            <a:r>
              <a:rPr lang="en-US" altLang="ko-KR" b="1" dirty="0"/>
              <a:t>.</a:t>
            </a:r>
          </a:p>
          <a:p>
            <a:pPr algn="ctr"/>
            <a:r>
              <a:rPr lang="ko-KR" altLang="en-US" b="1" dirty="0"/>
              <a:t>다시 로그인 해주세요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  <p:sp>
        <p:nvSpPr>
          <p:cNvPr id="11" name="모서리가 둥근 직사각형 57">
            <a:extLst>
              <a:ext uri="{FF2B5EF4-FFF2-40B4-BE49-F238E27FC236}">
                <a16:creationId xmlns:a16="http://schemas.microsoft.com/office/drawing/2014/main" id="{F81099DA-FCE8-862F-C110-704C6C7B25EC}"/>
              </a:ext>
            </a:extLst>
          </p:cNvPr>
          <p:cNvSpPr/>
          <p:nvPr/>
        </p:nvSpPr>
        <p:spPr>
          <a:xfrm>
            <a:off x="1624289" y="4138057"/>
            <a:ext cx="763325" cy="3101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연장하기</a:t>
            </a:r>
          </a:p>
        </p:txBody>
      </p:sp>
      <p:sp>
        <p:nvSpPr>
          <p:cNvPr id="12" name="모서리가 둥근 직사각형 58">
            <a:extLst>
              <a:ext uri="{FF2B5EF4-FFF2-40B4-BE49-F238E27FC236}">
                <a16:creationId xmlns:a16="http://schemas.microsoft.com/office/drawing/2014/main" id="{C298DC8B-706D-2B13-4FCE-0B6538486E54}"/>
              </a:ext>
            </a:extLst>
          </p:cNvPr>
          <p:cNvSpPr/>
          <p:nvPr/>
        </p:nvSpPr>
        <p:spPr>
          <a:xfrm>
            <a:off x="2616699" y="4138057"/>
            <a:ext cx="511556" cy="3101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닫기</a:t>
            </a:r>
          </a:p>
        </p:txBody>
      </p:sp>
      <p:sp>
        <p:nvSpPr>
          <p:cNvPr id="13" name="모서리가 둥근 직사각형 58">
            <a:extLst>
              <a:ext uri="{FF2B5EF4-FFF2-40B4-BE49-F238E27FC236}">
                <a16:creationId xmlns:a16="http://schemas.microsoft.com/office/drawing/2014/main" id="{8CD65F32-B7FD-A0D3-9042-61FF27FE3089}"/>
              </a:ext>
            </a:extLst>
          </p:cNvPr>
          <p:cNvSpPr/>
          <p:nvPr/>
        </p:nvSpPr>
        <p:spPr>
          <a:xfrm>
            <a:off x="6658226" y="4138057"/>
            <a:ext cx="511556" cy="3101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닫기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CB931A-4F57-4D70-395E-26084237FF2E}"/>
              </a:ext>
            </a:extLst>
          </p:cNvPr>
          <p:cNvSpPr txBox="1"/>
          <p:nvPr/>
        </p:nvSpPr>
        <p:spPr>
          <a:xfrm>
            <a:off x="194704" y="2067669"/>
            <a:ext cx="433168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자동로그아웃 안내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98DE17-230F-928D-C401-341E4D86FD8F}"/>
              </a:ext>
            </a:extLst>
          </p:cNvPr>
          <p:cNvSpPr txBox="1"/>
          <p:nvPr/>
        </p:nvSpPr>
        <p:spPr>
          <a:xfrm>
            <a:off x="4759405" y="2067669"/>
            <a:ext cx="433168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자동로그아웃 안내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67C9F857-58A0-14AB-0DB5-DBFA8DA93C64}"/>
              </a:ext>
            </a:extLst>
          </p:cNvPr>
          <p:cNvCxnSpPr/>
          <p:nvPr/>
        </p:nvCxnSpPr>
        <p:spPr>
          <a:xfrm>
            <a:off x="4639962" y="944579"/>
            <a:ext cx="0" cy="5848446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C31EDC6-FF03-6795-800B-C2F4C5FD1C9E}"/>
              </a:ext>
            </a:extLst>
          </p:cNvPr>
          <p:cNvSpPr txBox="1"/>
          <p:nvPr/>
        </p:nvSpPr>
        <p:spPr>
          <a:xfrm>
            <a:off x="247135" y="1204391"/>
            <a:ext cx="4273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CASE 1.</a:t>
            </a:r>
          </a:p>
          <a:p>
            <a:r>
              <a:rPr lang="ko-KR" altLang="en-US" dirty="0"/>
              <a:t>로그아웃 세션 </a:t>
            </a:r>
            <a:r>
              <a:rPr lang="en-US" altLang="ko-KR" dirty="0"/>
              <a:t>5</a:t>
            </a:r>
            <a:r>
              <a:rPr lang="ko-KR" altLang="en-US" dirty="0"/>
              <a:t>분 미만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109C90-E509-98E0-1A6D-E50AB6654188}"/>
              </a:ext>
            </a:extLst>
          </p:cNvPr>
          <p:cNvSpPr txBox="1"/>
          <p:nvPr/>
        </p:nvSpPr>
        <p:spPr>
          <a:xfrm>
            <a:off x="4748160" y="1204391"/>
            <a:ext cx="4273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CASE 2.</a:t>
            </a:r>
          </a:p>
          <a:p>
            <a:r>
              <a:rPr lang="ko-KR" altLang="en-US" dirty="0"/>
              <a:t>로그아웃 세션 만료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EF91A335-B002-B437-0C72-941B3FB85DF5}"/>
              </a:ext>
            </a:extLst>
          </p:cNvPr>
          <p:cNvSpPr/>
          <p:nvPr/>
        </p:nvSpPr>
        <p:spPr>
          <a:xfrm>
            <a:off x="6256459" y="39412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8142F2C-968A-E03B-FF33-9A48F4F8D9CD}"/>
              </a:ext>
            </a:extLst>
          </p:cNvPr>
          <p:cNvSpPr/>
          <p:nvPr/>
        </p:nvSpPr>
        <p:spPr>
          <a:xfrm>
            <a:off x="1234781" y="387070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612942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66DF3EF9-28A9-1040-AF29-ED00299E4379}"/>
              </a:ext>
            </a:extLst>
          </p:cNvPr>
          <p:cNvSpPr/>
          <p:nvPr/>
        </p:nvSpPr>
        <p:spPr>
          <a:xfrm>
            <a:off x="197062" y="1633775"/>
            <a:ext cx="8140731" cy="514995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메인 콘텐츠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sz="1100" b="0" i="0" u="none" strike="noStrike" noProof="0">
                          <a:latin typeface="G마켓 산스 TTF Medium"/>
                        </a:rPr>
                        <a:t>스크롤 맨 위로 이동</a:t>
                      </a:r>
                      <a:endParaRPr lang="ko-KR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207140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메인화면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우측 플로트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UI</a:t>
            </a:r>
            <a:endParaRPr lang="ko-KR" alt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4E72BC4-ED61-AD4B-D2CE-49DD4072F2DA}"/>
              </a:ext>
            </a:extLst>
          </p:cNvPr>
          <p:cNvGrpSpPr/>
          <p:nvPr/>
        </p:nvGrpSpPr>
        <p:grpSpPr>
          <a:xfrm>
            <a:off x="8489853" y="4960030"/>
            <a:ext cx="514350" cy="438150"/>
            <a:chOff x="9671050" y="5901690"/>
            <a:chExt cx="514350" cy="438150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86DF9B1-EC50-6122-6FB9-977D14D5FDF7}"/>
                </a:ext>
              </a:extLst>
            </p:cNvPr>
            <p:cNvSpPr/>
            <p:nvPr/>
          </p:nvSpPr>
          <p:spPr>
            <a:xfrm>
              <a:off x="9709150" y="5901690"/>
              <a:ext cx="438150" cy="43815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23305D9-DC65-AC02-F97C-B328BB67A288}"/>
                </a:ext>
              </a:extLst>
            </p:cNvPr>
            <p:cNvSpPr txBox="1"/>
            <p:nvPr/>
          </p:nvSpPr>
          <p:spPr>
            <a:xfrm>
              <a:off x="9671050" y="5982265"/>
              <a:ext cx="514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TOP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8309853" y="47985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198349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F0FEFB6-C5E5-5CA3-343F-C5977E5181AA}"/>
              </a:ext>
            </a:extLst>
          </p:cNvPr>
          <p:cNvSpPr/>
          <p:nvPr/>
        </p:nvSpPr>
        <p:spPr>
          <a:xfrm>
            <a:off x="1288272" y="872287"/>
            <a:ext cx="6250872" cy="54471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b"/>
          <a:lstStyle/>
          <a:p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6DF3EF9-28A9-1040-AF29-ED00299E4379}"/>
              </a:ext>
            </a:extLst>
          </p:cNvPr>
          <p:cNvSpPr/>
          <p:nvPr/>
        </p:nvSpPr>
        <p:spPr>
          <a:xfrm>
            <a:off x="1288272" y="872287"/>
            <a:ext cx="6250872" cy="499326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이미지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관리자 페이지에서 설정 가능한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공지사항 이미지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사이즈는 가변적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latinLnBrk="1"/>
                      <a:r>
                        <a:rPr lang="ko-KR" altLang="en-US" sz="1100" dirty="0"/>
                        <a:t>이미지 크기에 따라서 변형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이미지 클릭 시 설정한 링크로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오늘 그만 보기 버튼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날짜 기준으로 </a:t>
                      </a:r>
                      <a:r>
                        <a:rPr lang="en-US" altLang="ko-KR" sz="1100" dirty="0"/>
                        <a:t>Cookie </a:t>
                      </a:r>
                      <a:r>
                        <a:rPr lang="ko-KR" altLang="en-US" sz="1100" dirty="0"/>
                        <a:t>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close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영역 바깥 투명 검은색 처리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267252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메인 페이지 팝업 공지사항 </a:t>
            </a:r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모달창</a:t>
            </a:r>
            <a:endParaRPr lang="ko-KR" alt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1409432" y="94799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E76758C6-62F6-2777-8116-C39E62814CE2}"/>
              </a:ext>
            </a:extLst>
          </p:cNvPr>
          <p:cNvSpPr/>
          <p:nvPr/>
        </p:nvSpPr>
        <p:spPr>
          <a:xfrm>
            <a:off x="1845791" y="96039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F9EBFAC-59F9-B8D2-2308-54DA787B5020}"/>
              </a:ext>
            </a:extLst>
          </p:cNvPr>
          <p:cNvSpPr/>
          <p:nvPr/>
        </p:nvSpPr>
        <p:spPr>
          <a:xfrm>
            <a:off x="2282150" y="96039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2" name="모서리가 둥근 직사각형 58">
            <a:extLst>
              <a:ext uri="{FF2B5EF4-FFF2-40B4-BE49-F238E27FC236}">
                <a16:creationId xmlns:a16="http://schemas.microsoft.com/office/drawing/2014/main" id="{D17C9BE2-0F59-99F5-F7D1-A1C29006CD19}"/>
              </a:ext>
            </a:extLst>
          </p:cNvPr>
          <p:cNvSpPr/>
          <p:nvPr/>
        </p:nvSpPr>
        <p:spPr>
          <a:xfrm>
            <a:off x="6918796" y="5935023"/>
            <a:ext cx="511556" cy="3101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닫기</a:t>
            </a:r>
          </a:p>
        </p:txBody>
      </p:sp>
      <p:sp>
        <p:nvSpPr>
          <p:cNvPr id="13" name="모서리가 둥근 직사각형 58">
            <a:extLst>
              <a:ext uri="{FF2B5EF4-FFF2-40B4-BE49-F238E27FC236}">
                <a16:creationId xmlns:a16="http://schemas.microsoft.com/office/drawing/2014/main" id="{671F2234-DD3F-D3CD-366D-98A67B95A20E}"/>
              </a:ext>
            </a:extLst>
          </p:cNvPr>
          <p:cNvSpPr/>
          <p:nvPr/>
        </p:nvSpPr>
        <p:spPr>
          <a:xfrm>
            <a:off x="1409432" y="5935023"/>
            <a:ext cx="2153900" cy="3101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오늘 하루 더 이상 보지 않기</a:t>
            </a:r>
            <a:endParaRPr lang="ko-KR" altLang="en-US" sz="105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5C66323-FF84-D564-D5BE-AA0CDA8DFEFE}"/>
              </a:ext>
            </a:extLst>
          </p:cNvPr>
          <p:cNvSpPr/>
          <p:nvPr/>
        </p:nvSpPr>
        <p:spPr>
          <a:xfrm>
            <a:off x="1108271" y="580571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66BBF18F-43C3-1FF9-03DD-DA7521F39A90}"/>
              </a:ext>
            </a:extLst>
          </p:cNvPr>
          <p:cNvSpPr/>
          <p:nvPr/>
        </p:nvSpPr>
        <p:spPr>
          <a:xfrm>
            <a:off x="6720016" y="580571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5E5BECC7-94FD-2721-B008-4A25AEED850B}"/>
              </a:ext>
            </a:extLst>
          </p:cNvPr>
          <p:cNvSpPr/>
          <p:nvPr/>
        </p:nvSpPr>
        <p:spPr>
          <a:xfrm>
            <a:off x="7949853" y="341586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22203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카테고리 펼치기</a:t>
            </a:r>
          </a:p>
        </p:txBody>
      </p:sp>
      <p:graphicFrame>
        <p:nvGraphicFramePr>
          <p:cNvPr id="2" name="표 10">
            <a:extLst>
              <a:ext uri="{FF2B5EF4-FFF2-40B4-BE49-F238E27FC236}">
                <a16:creationId xmlns:a16="http://schemas.microsoft.com/office/drawing/2014/main" id="{690A390A-EF90-E742-F5FF-A3CDE9B03352}"/>
              </a:ext>
            </a:extLst>
          </p:cNvPr>
          <p:cNvGraphicFramePr>
            <a:graphicFrameLocks noGrp="1"/>
          </p:cNvGraphicFramePr>
          <p:nvPr/>
        </p:nvGraphicFramePr>
        <p:xfrm>
          <a:off x="395485" y="1233259"/>
          <a:ext cx="8128000" cy="259588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74169510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9522582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0341887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5378210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452381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시설안내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교육강좌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시설예약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커뮤니티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이용안내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01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인사말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강좌신청안내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대관 신청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이벤트 </a:t>
                      </a:r>
                      <a:r>
                        <a:rPr lang="en-US" altLang="ko-KR" sz="1100" u="none" strike="noStrike" dirty="0">
                          <a:effectLst/>
                        </a:rPr>
                        <a:t>/ </a:t>
                      </a:r>
                      <a:r>
                        <a:rPr lang="ko-KR" altLang="en-US" sz="1100" u="none" strike="noStrike" dirty="0">
                          <a:effectLst/>
                        </a:rPr>
                        <a:t>행사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공지사항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8888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센터 연혁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강좌 일정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사물함 신청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</a:t>
                      </a:r>
                      <a:r>
                        <a:rPr lang="ko-KR" altLang="en-US" sz="1100" u="none" strike="noStrike" dirty="0" err="1">
                          <a:effectLst/>
                        </a:rPr>
                        <a:t>수강후기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</a:t>
                      </a:r>
                      <a:r>
                        <a:rPr lang="ko-KR" altLang="en-US" sz="1100" u="none" strike="noStrike" dirty="0" err="1">
                          <a:effectLst/>
                        </a:rPr>
                        <a:t>자주묻는질문</a:t>
                      </a:r>
                      <a:r>
                        <a:rPr lang="en-US" altLang="ko-KR" sz="1100" u="none" strike="noStrike" dirty="0">
                          <a:effectLst/>
                        </a:rPr>
                        <a:t>(FAQ)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84610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센터 조직도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강좌 검색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독서실 예약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동아리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 1:1 </a:t>
                      </a:r>
                      <a:r>
                        <a:rPr lang="ko-KR" altLang="en-US" sz="1100" u="none" strike="noStrike" dirty="0">
                          <a:effectLst/>
                        </a:rPr>
                        <a:t>문의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99683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찾아오시는 길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강좌 개설 신청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6419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주차 안내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0906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69780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2505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66DF3EF9-28A9-1040-AF29-ED00299E4379}"/>
              </a:ext>
            </a:extLst>
          </p:cNvPr>
          <p:cNvSpPr/>
          <p:nvPr/>
        </p:nvSpPr>
        <p:spPr>
          <a:xfrm>
            <a:off x="166683" y="2801670"/>
            <a:ext cx="3033717" cy="22494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endParaRPr lang="ko-KR" altLang="en-US" b="1" dirty="0"/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로고 이미지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홈페이지 정보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관리자 페이지에서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마우스를 올리면 멈추는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무한 슬라이드 적용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홈페이지 약관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1020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FOOTER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영역</a:t>
            </a: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6E8B8B63-67F7-5ABE-0B2D-51153E94CA62}"/>
              </a:ext>
            </a:extLst>
          </p:cNvPr>
          <p:cNvCxnSpPr>
            <a:cxnSpLocks/>
          </p:cNvCxnSpPr>
          <p:nvPr/>
        </p:nvCxnSpPr>
        <p:spPr>
          <a:xfrm>
            <a:off x="160770" y="2746245"/>
            <a:ext cx="9113108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131DB02-28FD-39B4-7E55-8DBD2C98079B}"/>
              </a:ext>
            </a:extLst>
          </p:cNvPr>
          <p:cNvSpPr/>
          <p:nvPr/>
        </p:nvSpPr>
        <p:spPr>
          <a:xfrm>
            <a:off x="321276" y="2848407"/>
            <a:ext cx="1909119" cy="8719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이미지</a:t>
            </a:r>
            <a:r>
              <a:rPr lang="en-US" altLang="ko-KR" dirty="0"/>
              <a:t>(</a:t>
            </a:r>
            <a:r>
              <a:rPr lang="ko-KR" altLang="en-US" dirty="0"/>
              <a:t>로고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8E30BF-8515-6861-C8F2-6AC009EF3D04}"/>
              </a:ext>
            </a:extLst>
          </p:cNvPr>
          <p:cNvSpPr txBox="1"/>
          <p:nvPr/>
        </p:nvSpPr>
        <p:spPr>
          <a:xfrm>
            <a:off x="321276" y="3798163"/>
            <a:ext cx="29302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서울특별시 서초구 서초</a:t>
            </a:r>
            <a:r>
              <a:rPr lang="en-US" altLang="ko-KR" sz="1200" dirty="0"/>
              <a:t>4 </a:t>
            </a:r>
            <a:r>
              <a:rPr lang="ko-KR" altLang="en-US" sz="1200" dirty="0"/>
              <a:t>서초대로</a:t>
            </a:r>
            <a:r>
              <a:rPr lang="en-US" altLang="ko-KR" sz="1200" dirty="0"/>
              <a:t>77</a:t>
            </a:r>
            <a:r>
              <a:rPr lang="ko-KR" altLang="en-US" sz="1200" dirty="0"/>
              <a:t>길</a:t>
            </a:r>
            <a:endParaRPr lang="en-US" altLang="ko-KR" sz="1200" dirty="0"/>
          </a:p>
          <a:p>
            <a:r>
              <a:rPr lang="en-US" altLang="ko-KR" sz="1200" dirty="0"/>
              <a:t>Tel : 02-123-1234 / Fax : 02-123-1235</a:t>
            </a:r>
          </a:p>
          <a:p>
            <a:r>
              <a:rPr lang="ko-KR" altLang="en-US" sz="1200" dirty="0"/>
              <a:t>사업자등록번호 </a:t>
            </a:r>
            <a:r>
              <a:rPr lang="en-US" altLang="ko-KR" sz="1200" dirty="0"/>
              <a:t>: 123-80-12345</a:t>
            </a:r>
          </a:p>
          <a:p>
            <a:r>
              <a:rPr lang="ko-KR" altLang="en-US" sz="1200" dirty="0"/>
              <a:t>김영채 </a:t>
            </a:r>
            <a:r>
              <a:rPr lang="ko-KR" altLang="en-US" sz="1200" dirty="0" err="1"/>
              <a:t>최나리</a:t>
            </a:r>
            <a:r>
              <a:rPr lang="ko-KR" altLang="en-US" sz="1200" dirty="0"/>
              <a:t> </a:t>
            </a:r>
            <a:r>
              <a:rPr lang="ko-KR" altLang="en-US" sz="1200" dirty="0" err="1"/>
              <a:t>전수정</a:t>
            </a:r>
            <a:r>
              <a:rPr lang="ko-KR" altLang="en-US" sz="1200" dirty="0"/>
              <a:t> 김성호 </a:t>
            </a:r>
            <a:r>
              <a:rPr lang="ko-KR" altLang="en-US" sz="1200" dirty="0" err="1"/>
              <a:t>최선혜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© </a:t>
            </a:r>
            <a:r>
              <a:rPr lang="en-US" altLang="ko-KR" sz="1200" dirty="0" err="1"/>
              <a:t>YOUNG’teve</a:t>
            </a:r>
            <a:r>
              <a:rPr lang="en-US" altLang="ko-KR" sz="1200" dirty="0"/>
              <a:t> Jobs All rights reserved</a:t>
            </a:r>
            <a:endParaRPr lang="ko-KR" altLang="en-US" sz="120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DBB3C73-E485-9D22-776B-A8005FA562CE}"/>
              </a:ext>
            </a:extLst>
          </p:cNvPr>
          <p:cNvSpPr/>
          <p:nvPr/>
        </p:nvSpPr>
        <p:spPr>
          <a:xfrm>
            <a:off x="3259171" y="2801670"/>
            <a:ext cx="3033717" cy="22494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endParaRPr lang="ko-KR" altLang="en-US" b="1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2C00A1F-7176-F801-8F02-278309119252}"/>
              </a:ext>
            </a:extLst>
          </p:cNvPr>
          <p:cNvSpPr/>
          <p:nvPr/>
        </p:nvSpPr>
        <p:spPr>
          <a:xfrm>
            <a:off x="6348075" y="2801670"/>
            <a:ext cx="2925804" cy="22494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r"/>
            <a:r>
              <a:rPr lang="en-US" altLang="ko-KR" b="1" dirty="0"/>
              <a:t>-----------------------------</a:t>
            </a:r>
          </a:p>
          <a:p>
            <a:pPr algn="r"/>
            <a:r>
              <a:rPr lang="ko-KR" altLang="en-US" b="1" dirty="0"/>
              <a:t>개인정보처리방침</a:t>
            </a:r>
            <a:endParaRPr lang="en-US" altLang="ko-KR" b="1" dirty="0"/>
          </a:p>
          <a:p>
            <a:pPr algn="r"/>
            <a:r>
              <a:rPr lang="en-US" altLang="ko-KR" b="1" dirty="0"/>
              <a:t>-----------------------------</a:t>
            </a:r>
          </a:p>
          <a:p>
            <a:pPr algn="r"/>
            <a:r>
              <a:rPr lang="ko-KR" altLang="en-US" b="1" dirty="0"/>
              <a:t>이용약관</a:t>
            </a:r>
            <a:endParaRPr lang="en-US" altLang="ko-KR" b="1" dirty="0"/>
          </a:p>
          <a:p>
            <a:pPr algn="r"/>
            <a:r>
              <a:rPr lang="en-US" altLang="ko-KR" b="1" dirty="0"/>
              <a:t>-----------------------------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253469" y="280167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E3B258-9A4F-A249-4514-3D276D626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7493" y="3496857"/>
            <a:ext cx="3035392" cy="916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타원 53">
            <a:extLst>
              <a:ext uri="{FF2B5EF4-FFF2-40B4-BE49-F238E27FC236}">
                <a16:creationId xmlns:a16="http://schemas.microsoft.com/office/drawing/2014/main" id="{E76758C6-62F6-2777-8116-C39E62814CE2}"/>
              </a:ext>
            </a:extLst>
          </p:cNvPr>
          <p:cNvSpPr/>
          <p:nvPr/>
        </p:nvSpPr>
        <p:spPr>
          <a:xfrm>
            <a:off x="3325402" y="328373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44D2F76D-21DD-C17A-65ED-8C0074F85CB0}"/>
              </a:ext>
            </a:extLst>
          </p:cNvPr>
          <p:cNvSpPr/>
          <p:nvPr/>
        </p:nvSpPr>
        <p:spPr>
          <a:xfrm>
            <a:off x="6900016" y="325816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5182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2" name="Picture 14" descr="Open-Data-470x352">
            <a:extLst>
              <a:ext uri="{FF2B5EF4-FFF2-40B4-BE49-F238E27FC236}">
                <a16:creationId xmlns:a16="http://schemas.microsoft.com/office/drawing/2014/main" id="{362BCDB6-1BC1-A8CE-F914-36962CD5B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6821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495829" y="1155603"/>
            <a:ext cx="3600986" cy="1886168"/>
            <a:chOff x="3406778" y="2611120"/>
            <a:chExt cx="537844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406778" y="2611120"/>
              <a:ext cx="537844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2.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로그인 페이지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606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627312C-C290-42D5-B406-A7C7AD0ADE42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B94902F1-4CEB-4CE2-950B-478B9478F966}"/>
              </a:ext>
            </a:extLst>
          </p:cNvPr>
          <p:cNvSpPr txBox="1"/>
          <p:nvPr/>
        </p:nvSpPr>
        <p:spPr>
          <a:xfrm>
            <a:off x="1199037" y="305526"/>
            <a:ext cx="5609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spc="-300" dirty="0">
                <a:latin typeface="+mn-ea"/>
              </a:rPr>
              <a:t>GitHub</a:t>
            </a:r>
            <a:r>
              <a:rPr kumimoji="1" lang="ko-KR" altLang="en-US" sz="3600" spc="-300" dirty="0">
                <a:latin typeface="+mn-ea"/>
              </a:rPr>
              <a:t>를 통한 프로젝트 관리</a:t>
            </a:r>
            <a:endParaRPr kumimoji="1" lang="ja-JP" altLang="en-US" sz="3600" spc="-3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323D1-1E0C-4767-A0A1-D401D7812AB4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1</a:t>
            </a:r>
            <a:endParaRPr lang="ko-KR" altLang="en-US" sz="1100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77316B0-41DE-479F-B9D6-AC2E6C8040CC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B38ECA59-8F02-8677-8847-483381DD5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518" y="970346"/>
            <a:ext cx="10992963" cy="588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96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로그인 성공</a:t>
                      </a:r>
                      <a:r>
                        <a:rPr lang="en-US" altLang="ko-KR" sz="1100" dirty="0"/>
                        <a:t>) </a:t>
                      </a:r>
                      <a:r>
                        <a:rPr lang="ko-KR" altLang="en-US" sz="1100" dirty="0"/>
                        <a:t>메인 페이지로 이동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로그인 실패</a:t>
                      </a:r>
                      <a:r>
                        <a:rPr lang="en-US" altLang="ko-KR" sz="1100" dirty="0"/>
                        <a:t>) </a:t>
                      </a:r>
                      <a:r>
                        <a:rPr lang="ko-KR" altLang="en-US" sz="1100" dirty="0"/>
                        <a:t>로그인 실패 팝업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Password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INPUT </a:t>
                      </a:r>
                      <a:r>
                        <a:rPr lang="ko-KR" altLang="en-US" sz="1100" dirty="0"/>
                        <a:t>으로 입력한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암호 가리기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아이디기억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자동로그인 구현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체크박스 </a:t>
                      </a:r>
                      <a:r>
                        <a:rPr lang="en-US" altLang="ko-KR" sz="1100" dirty="0"/>
                        <a:t>true </a:t>
                      </a:r>
                      <a:r>
                        <a:rPr lang="ko-KR" altLang="en-US" sz="1100" dirty="0"/>
                        <a:t>→ </a:t>
                      </a:r>
                      <a:r>
                        <a:rPr lang="en-US" altLang="ko-KR" sz="1100" dirty="0"/>
                        <a:t>cookie </a:t>
                      </a:r>
                      <a:r>
                        <a:rPr lang="ko-KR" altLang="en-US" sz="1100" dirty="0"/>
                        <a:t>저장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아이디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비밀번호 찾기 페이지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회원가입 페이지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소셜 로그인 새 창 띄우기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로그인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59530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로그인 페이지 메인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E76758C6-62F6-2777-8116-C39E62814CE2}"/>
              </a:ext>
            </a:extLst>
          </p:cNvPr>
          <p:cNvSpPr/>
          <p:nvPr/>
        </p:nvSpPr>
        <p:spPr>
          <a:xfrm>
            <a:off x="3084532" y="263993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E5FA63-773D-B1E5-5D3E-96ECF2389E47}"/>
              </a:ext>
            </a:extLst>
          </p:cNvPr>
          <p:cNvSpPr txBox="1"/>
          <p:nvPr/>
        </p:nvSpPr>
        <p:spPr>
          <a:xfrm>
            <a:off x="2181506" y="1757971"/>
            <a:ext cx="1251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73CFB9-43EC-7DCA-964F-6E5B0C7C3A8C}"/>
              </a:ext>
            </a:extLst>
          </p:cNvPr>
          <p:cNvSpPr txBox="1"/>
          <p:nvPr/>
        </p:nvSpPr>
        <p:spPr>
          <a:xfrm>
            <a:off x="2193413" y="2216689"/>
            <a:ext cx="1251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비밀번호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0221ABA-C3A2-1569-E601-BD12A22F04DD}"/>
              </a:ext>
            </a:extLst>
          </p:cNvPr>
          <p:cNvSpPr/>
          <p:nvPr/>
        </p:nvSpPr>
        <p:spPr>
          <a:xfrm>
            <a:off x="3333307" y="1778865"/>
            <a:ext cx="2626815" cy="2816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아이디를 입력해주세요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50ECCC9-F25C-4A12-B8AB-757A41816A49}"/>
              </a:ext>
            </a:extLst>
          </p:cNvPr>
          <p:cNvSpPr/>
          <p:nvPr/>
        </p:nvSpPr>
        <p:spPr>
          <a:xfrm>
            <a:off x="3333307" y="2250634"/>
            <a:ext cx="2626815" cy="2816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비밀번호를 입력해주세요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1C61A0CD-98DC-6B64-8777-B6FD14359DAF}"/>
              </a:ext>
            </a:extLst>
          </p:cNvPr>
          <p:cNvSpPr/>
          <p:nvPr/>
        </p:nvSpPr>
        <p:spPr>
          <a:xfrm>
            <a:off x="6121262" y="1821977"/>
            <a:ext cx="923025" cy="70297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로그인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41091D60-C25B-EBAA-03F6-53918AF2A795}"/>
              </a:ext>
            </a:extLst>
          </p:cNvPr>
          <p:cNvSpPr/>
          <p:nvPr/>
        </p:nvSpPr>
        <p:spPr>
          <a:xfrm>
            <a:off x="3570888" y="2875707"/>
            <a:ext cx="114300" cy="101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5D18109D-2254-4600-6632-AC82AE113B53}"/>
              </a:ext>
            </a:extLst>
          </p:cNvPr>
          <p:cNvSpPr/>
          <p:nvPr/>
        </p:nvSpPr>
        <p:spPr>
          <a:xfrm>
            <a:off x="5040228" y="2866773"/>
            <a:ext cx="114300" cy="101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97187A0-BFF1-780E-A09D-0E1195E7C74E}"/>
              </a:ext>
            </a:extLst>
          </p:cNvPr>
          <p:cNvSpPr txBox="1"/>
          <p:nvPr/>
        </p:nvSpPr>
        <p:spPr>
          <a:xfrm>
            <a:off x="3628038" y="2793778"/>
            <a:ext cx="11978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아이디 기억하기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D41BB5-BF14-DFFF-38C5-CA7D3F0336B4}"/>
              </a:ext>
            </a:extLst>
          </p:cNvPr>
          <p:cNvSpPr txBox="1"/>
          <p:nvPr/>
        </p:nvSpPr>
        <p:spPr>
          <a:xfrm>
            <a:off x="5097378" y="2793778"/>
            <a:ext cx="9220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자동 로그인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B93D43-3896-DC49-90A0-694E157FC40C}"/>
              </a:ext>
            </a:extLst>
          </p:cNvPr>
          <p:cNvSpPr txBox="1"/>
          <p:nvPr/>
        </p:nvSpPr>
        <p:spPr>
          <a:xfrm>
            <a:off x="3549235" y="3196062"/>
            <a:ext cx="22493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아이디</a:t>
            </a:r>
            <a:r>
              <a:rPr lang="en-US" altLang="ko-KR" sz="1600" dirty="0"/>
              <a:t> / </a:t>
            </a:r>
            <a:r>
              <a:rPr lang="ko-KR" altLang="en-US" sz="1600" dirty="0"/>
              <a:t>비밀번호 찾기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76224D68-2DA1-1C1F-3966-705B8A20AA99}"/>
              </a:ext>
            </a:extLst>
          </p:cNvPr>
          <p:cNvSpPr/>
          <p:nvPr/>
        </p:nvSpPr>
        <p:spPr>
          <a:xfrm>
            <a:off x="3368609" y="3625587"/>
            <a:ext cx="2626815" cy="307777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회원가입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E3B6A93-D093-414A-3580-B658B5C86613}"/>
              </a:ext>
            </a:extLst>
          </p:cNvPr>
          <p:cNvSpPr txBox="1"/>
          <p:nvPr/>
        </p:nvSpPr>
        <p:spPr>
          <a:xfrm>
            <a:off x="3727034" y="4214822"/>
            <a:ext cx="19896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SNS</a:t>
            </a:r>
            <a:r>
              <a:rPr lang="ko-KR" altLang="en-US" sz="1600" dirty="0"/>
              <a:t>계정으로 로그인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919048-9939-B9C0-07F2-2F9A90F028B9}"/>
              </a:ext>
            </a:extLst>
          </p:cNvPr>
          <p:cNvSpPr/>
          <p:nvPr/>
        </p:nvSpPr>
        <p:spPr>
          <a:xfrm>
            <a:off x="3074188" y="4577133"/>
            <a:ext cx="3145052" cy="542784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구글계정으로 로그인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07A8E95-7C58-6C4E-C269-721E8BC43319}"/>
              </a:ext>
            </a:extLst>
          </p:cNvPr>
          <p:cNvSpPr/>
          <p:nvPr/>
        </p:nvSpPr>
        <p:spPr>
          <a:xfrm>
            <a:off x="3062533" y="5190644"/>
            <a:ext cx="3145052" cy="542784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네이버계정으로 로그인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2E5CC29-4621-8104-E8E7-2681BD15AA51}"/>
              </a:ext>
            </a:extLst>
          </p:cNvPr>
          <p:cNvSpPr/>
          <p:nvPr/>
        </p:nvSpPr>
        <p:spPr>
          <a:xfrm>
            <a:off x="3064761" y="5807574"/>
            <a:ext cx="3145052" cy="542784"/>
          </a:xfrm>
          <a:prstGeom prst="rect">
            <a:avLst/>
          </a:prstGeom>
          <a:solidFill>
            <a:srgbClr val="FDF54F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카카오계정으로 로그인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C142F083-985D-6093-60A4-24DB0761763C}"/>
              </a:ext>
            </a:extLst>
          </p:cNvPr>
          <p:cNvSpPr/>
          <p:nvPr/>
        </p:nvSpPr>
        <p:spPr>
          <a:xfrm>
            <a:off x="3084532" y="31050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5233BDB5-68B5-E131-A1AD-0A176D9FD8AF}"/>
              </a:ext>
            </a:extLst>
          </p:cNvPr>
          <p:cNvSpPr/>
          <p:nvPr/>
        </p:nvSpPr>
        <p:spPr>
          <a:xfrm>
            <a:off x="2973307" y="357336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DC0262F-2CC0-F8A1-A3A2-6C44CA2524D0}"/>
              </a:ext>
            </a:extLst>
          </p:cNvPr>
          <p:cNvSpPr/>
          <p:nvPr/>
        </p:nvSpPr>
        <p:spPr>
          <a:xfrm>
            <a:off x="2544521" y="447651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AAFB721F-5D17-3CCC-01BF-5B0217DD11E3}"/>
              </a:ext>
            </a:extLst>
          </p:cNvPr>
          <p:cNvSpPr/>
          <p:nvPr/>
        </p:nvSpPr>
        <p:spPr>
          <a:xfrm>
            <a:off x="3018613" y="205875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5995277" y="164890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59872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/>
                        <a:t>창 구현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아이디 비밀번호 입력된 값 초기화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로그인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233910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로그인 페이지 로그인 실패 창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D2E24E2-071B-B32C-218A-0D65BF5D5FC6}"/>
              </a:ext>
            </a:extLst>
          </p:cNvPr>
          <p:cNvSpPr/>
          <p:nvPr/>
        </p:nvSpPr>
        <p:spPr>
          <a:xfrm>
            <a:off x="2383303" y="2588857"/>
            <a:ext cx="4727602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로그인 실패하였습니다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아이디 또는 비밀번호가 일치하지 않습니다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DF3DF2A5-863A-4A9E-2300-473151547948}"/>
              </a:ext>
            </a:extLst>
          </p:cNvPr>
          <p:cNvSpPr/>
          <p:nvPr/>
        </p:nvSpPr>
        <p:spPr>
          <a:xfrm>
            <a:off x="3999730" y="4180049"/>
            <a:ext cx="1463474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8C79F65A-F7F4-86F2-5B1A-AD530A1A29C1}"/>
              </a:ext>
            </a:extLst>
          </p:cNvPr>
          <p:cNvCxnSpPr>
            <a:cxnSpLocks/>
          </p:cNvCxnSpPr>
          <p:nvPr/>
        </p:nvCxnSpPr>
        <p:spPr>
          <a:xfrm>
            <a:off x="2406517" y="2896633"/>
            <a:ext cx="47119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7B1BFC9-EE3B-AF03-CBBB-CB4427F5E03E}"/>
              </a:ext>
            </a:extLst>
          </p:cNvPr>
          <p:cNvSpPr txBox="1"/>
          <p:nvPr/>
        </p:nvSpPr>
        <p:spPr>
          <a:xfrm>
            <a:off x="2406517" y="2588857"/>
            <a:ext cx="4735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	  	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2023303" y="21980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FD092BE4-7139-BF08-DACB-CEAB6436A28A}"/>
              </a:ext>
            </a:extLst>
          </p:cNvPr>
          <p:cNvSpPr/>
          <p:nvPr/>
        </p:nvSpPr>
        <p:spPr>
          <a:xfrm>
            <a:off x="2406517" y="21980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14752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9113B70-A49E-6CDF-4E00-88BB76C8ABA5}"/>
              </a:ext>
            </a:extLst>
          </p:cNvPr>
          <p:cNvCxnSpPr/>
          <p:nvPr/>
        </p:nvCxnSpPr>
        <p:spPr>
          <a:xfrm>
            <a:off x="203614" y="4124188"/>
            <a:ext cx="8871560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탭으로 아이디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비밀번호 창 이동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이메일 받아서 </a:t>
                      </a:r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/>
                        <a:t>호출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이름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이메일 </a:t>
                      </a:r>
                      <a:r>
                        <a:rPr lang="en-US" altLang="ko-KR" sz="1100" dirty="0"/>
                        <a:t>TRUE)</a:t>
                      </a:r>
                    </a:p>
                    <a:p>
                      <a:pPr latinLnBrk="1"/>
                      <a:r>
                        <a:rPr lang="ko-KR" altLang="en-US" sz="1100" dirty="0"/>
                        <a:t>아이디 뒤 </a:t>
                      </a:r>
                      <a:r>
                        <a:rPr lang="en-US" altLang="ko-KR" sz="1100" dirty="0"/>
                        <a:t>3</a:t>
                      </a:r>
                      <a:r>
                        <a:rPr lang="ko-KR" altLang="en-US" sz="1100" dirty="0"/>
                        <a:t>자리 필터링 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이름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이메일 </a:t>
                      </a:r>
                      <a:r>
                        <a:rPr lang="en-US" altLang="ko-KR" sz="1100" dirty="0"/>
                        <a:t>FALSE)</a:t>
                      </a:r>
                    </a:p>
                    <a:p>
                      <a:pPr latinLnBrk="1"/>
                      <a:r>
                        <a:rPr lang="en-US" altLang="ko-KR" sz="1100" dirty="0"/>
                        <a:t>Alert, </a:t>
                      </a:r>
                      <a:r>
                        <a:rPr lang="ko-KR" altLang="en-US" sz="1100" dirty="0" err="1"/>
                        <a:t>입력값</a:t>
                      </a:r>
                      <a:r>
                        <a:rPr lang="ko-KR" altLang="en-US" sz="1100" dirty="0"/>
                        <a:t> 초기화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로그인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59530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아이디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찾기 페이지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6377885-A78E-ED52-CB56-0F1275F7F2A2}"/>
              </a:ext>
            </a:extLst>
          </p:cNvPr>
          <p:cNvSpPr/>
          <p:nvPr/>
        </p:nvSpPr>
        <p:spPr>
          <a:xfrm>
            <a:off x="4796509" y="1243676"/>
            <a:ext cx="2309185" cy="36933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비밀번호 찾기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0CECD00-2D3D-4A80-A16F-121F1B9A3721}"/>
              </a:ext>
            </a:extLst>
          </p:cNvPr>
          <p:cNvSpPr/>
          <p:nvPr/>
        </p:nvSpPr>
        <p:spPr>
          <a:xfrm>
            <a:off x="2487323" y="1243676"/>
            <a:ext cx="230918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아이디 찾기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E4C3066-2EE0-29EA-AFD6-44BFB77C8D23}"/>
              </a:ext>
            </a:extLst>
          </p:cNvPr>
          <p:cNvSpPr txBox="1"/>
          <p:nvPr/>
        </p:nvSpPr>
        <p:spPr>
          <a:xfrm>
            <a:off x="1728568" y="1868091"/>
            <a:ext cx="13131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| </a:t>
            </a:r>
            <a:r>
              <a:rPr lang="ko-KR" altLang="en-US" sz="1400" dirty="0"/>
              <a:t>아이디 찾기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5A66079-3211-42BD-BA80-2A2EF0304C40}"/>
              </a:ext>
            </a:extLst>
          </p:cNvPr>
          <p:cNvSpPr txBox="1"/>
          <p:nvPr/>
        </p:nvSpPr>
        <p:spPr>
          <a:xfrm>
            <a:off x="2043893" y="2339799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이름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E5EDFC6-4497-E98F-1012-2704E645BA6E}"/>
              </a:ext>
            </a:extLst>
          </p:cNvPr>
          <p:cNvSpPr/>
          <p:nvPr/>
        </p:nvSpPr>
        <p:spPr>
          <a:xfrm>
            <a:off x="2576945" y="2360180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04AD6B7-5814-B6A9-119A-9674034B4DE0}"/>
              </a:ext>
            </a:extLst>
          </p:cNvPr>
          <p:cNvSpPr txBox="1"/>
          <p:nvPr/>
        </p:nvSpPr>
        <p:spPr>
          <a:xfrm>
            <a:off x="1893510" y="278486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D809A6A-2D88-7A38-7626-388A92744B26}"/>
              </a:ext>
            </a:extLst>
          </p:cNvPr>
          <p:cNvSpPr/>
          <p:nvPr/>
        </p:nvSpPr>
        <p:spPr>
          <a:xfrm>
            <a:off x="2576945" y="280919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3CEBD44-BF17-7365-DDA9-27650A2FB9A1}"/>
              </a:ext>
            </a:extLst>
          </p:cNvPr>
          <p:cNvSpPr/>
          <p:nvPr/>
        </p:nvSpPr>
        <p:spPr>
          <a:xfrm>
            <a:off x="4048342" y="3235856"/>
            <a:ext cx="1480866" cy="35633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아이디 찾기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BA28E810-390E-D447-3E75-89398D53B22F}"/>
              </a:ext>
            </a:extLst>
          </p:cNvPr>
          <p:cNvSpPr/>
          <p:nvPr/>
        </p:nvSpPr>
        <p:spPr>
          <a:xfrm>
            <a:off x="3790298" y="310054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807DDCDF-C010-B599-8F9F-871A6C880F36}"/>
              </a:ext>
            </a:extLst>
          </p:cNvPr>
          <p:cNvSpPr/>
          <p:nvPr/>
        </p:nvSpPr>
        <p:spPr>
          <a:xfrm>
            <a:off x="298161" y="4320550"/>
            <a:ext cx="4143464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abcdef</a:t>
            </a:r>
            <a:r>
              <a:rPr lang="en-US" altLang="ko-KR" b="1" dirty="0">
                <a:solidFill>
                  <a:schemeClr val="tx1"/>
                </a:solidFill>
              </a:rPr>
              <a:t>***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개인정보 보호를 위해 아이디의 일부만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노출됩니다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0350D2B4-A164-4FF4-20A6-DAA6A9DD0997}"/>
              </a:ext>
            </a:extLst>
          </p:cNvPr>
          <p:cNvSpPr/>
          <p:nvPr/>
        </p:nvSpPr>
        <p:spPr>
          <a:xfrm>
            <a:off x="1728568" y="5911742"/>
            <a:ext cx="1282649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F746564E-08F6-9CC5-D95B-8F6C5077A7E1}"/>
              </a:ext>
            </a:extLst>
          </p:cNvPr>
          <p:cNvCxnSpPr>
            <a:cxnSpLocks/>
          </p:cNvCxnSpPr>
          <p:nvPr/>
        </p:nvCxnSpPr>
        <p:spPr>
          <a:xfrm>
            <a:off x="321375" y="4628326"/>
            <a:ext cx="41297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C89BC0B7-565F-169F-0268-B2C1602A3DB5}"/>
              </a:ext>
            </a:extLst>
          </p:cNvPr>
          <p:cNvSpPr txBox="1"/>
          <p:nvPr/>
        </p:nvSpPr>
        <p:spPr>
          <a:xfrm>
            <a:off x="321376" y="4320550"/>
            <a:ext cx="4150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 	        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1407D62-069F-1E01-B23E-534FCD375346}"/>
              </a:ext>
            </a:extLst>
          </p:cNvPr>
          <p:cNvSpPr/>
          <p:nvPr/>
        </p:nvSpPr>
        <p:spPr>
          <a:xfrm>
            <a:off x="4778250" y="4320550"/>
            <a:ext cx="4143464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일치하는 정보가 없습니다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FF97F6A9-EC1C-147D-B7B3-C0D4102EC767}"/>
              </a:ext>
            </a:extLst>
          </p:cNvPr>
          <p:cNvSpPr/>
          <p:nvPr/>
        </p:nvSpPr>
        <p:spPr>
          <a:xfrm>
            <a:off x="6208657" y="5911742"/>
            <a:ext cx="1282649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2792E665-C3EC-6FD4-FE78-2EE9F07D4298}"/>
              </a:ext>
            </a:extLst>
          </p:cNvPr>
          <p:cNvCxnSpPr>
            <a:cxnSpLocks/>
          </p:cNvCxnSpPr>
          <p:nvPr/>
        </p:nvCxnSpPr>
        <p:spPr>
          <a:xfrm>
            <a:off x="4801464" y="4628326"/>
            <a:ext cx="41297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2CC55723-3E22-20D8-D70C-2A2FA0807DD0}"/>
              </a:ext>
            </a:extLst>
          </p:cNvPr>
          <p:cNvSpPr txBox="1"/>
          <p:nvPr/>
        </p:nvSpPr>
        <p:spPr>
          <a:xfrm>
            <a:off x="4801465" y="4320550"/>
            <a:ext cx="4150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 	        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C14FD5D3-3356-F609-F666-DB3435909776}"/>
              </a:ext>
            </a:extLst>
          </p:cNvPr>
          <p:cNvSpPr/>
          <p:nvPr/>
        </p:nvSpPr>
        <p:spPr>
          <a:xfrm>
            <a:off x="4598250" y="404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4</a:t>
            </a:r>
            <a:endParaRPr lang="ko-KR" altLang="en-US" sz="2000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639F8B9-D136-0878-43C4-D31660DBF6AA}"/>
              </a:ext>
            </a:extLst>
          </p:cNvPr>
          <p:cNvSpPr/>
          <p:nvPr/>
        </p:nvSpPr>
        <p:spPr>
          <a:xfrm>
            <a:off x="113645" y="408616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0914CDFD-A33D-B827-6381-41F1F140BFB7}"/>
              </a:ext>
            </a:extLst>
          </p:cNvPr>
          <p:cNvSpPr/>
          <p:nvPr/>
        </p:nvSpPr>
        <p:spPr>
          <a:xfrm>
            <a:off x="2210218" y="107709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076948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9113B70-A49E-6CDF-4E00-88BB76C8ABA5}"/>
              </a:ext>
            </a:extLst>
          </p:cNvPr>
          <p:cNvCxnSpPr/>
          <p:nvPr/>
        </p:nvCxnSpPr>
        <p:spPr>
          <a:xfrm>
            <a:off x="203614" y="4124188"/>
            <a:ext cx="8871560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탭으로 아이디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비밀번호 창 이동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</a:t>
                      </a:r>
                      <a:r>
                        <a:rPr lang="ko-KR" altLang="en-US" sz="1100" dirty="0"/>
                        <a:t>가지 정보가 일치하면 </a:t>
                      </a:r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/>
                        <a:t>실행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값 일치 → 임시 비밀번호 메일발송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확인 → 로그인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속성 값 일치 </a:t>
                      </a:r>
                      <a:r>
                        <a:rPr lang="en-US" altLang="ko-KR" sz="1100" dirty="0"/>
                        <a:t>FALSE</a:t>
                      </a:r>
                    </a:p>
                    <a:p>
                      <a:pPr latinLnBrk="1"/>
                      <a:r>
                        <a:rPr lang="en-US" altLang="ko-KR" sz="1100" dirty="0"/>
                        <a:t>Alert, </a:t>
                      </a:r>
                      <a:r>
                        <a:rPr lang="ko-KR" altLang="en-US" sz="1100" dirty="0"/>
                        <a:t>텍스트 내용 지우기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로그인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76202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비밀번호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찾기 페이지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6377885-A78E-ED52-CB56-0F1275F7F2A2}"/>
              </a:ext>
            </a:extLst>
          </p:cNvPr>
          <p:cNvSpPr/>
          <p:nvPr/>
        </p:nvSpPr>
        <p:spPr>
          <a:xfrm>
            <a:off x="2487324" y="1243676"/>
            <a:ext cx="2309185" cy="36933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아이디 찾기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0CECD00-2D3D-4A80-A16F-121F1B9A3721}"/>
              </a:ext>
            </a:extLst>
          </p:cNvPr>
          <p:cNvSpPr/>
          <p:nvPr/>
        </p:nvSpPr>
        <p:spPr>
          <a:xfrm>
            <a:off x="4796510" y="1243676"/>
            <a:ext cx="230918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비밀번호 재설정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E4C3066-2EE0-29EA-AFD6-44BFB77C8D23}"/>
              </a:ext>
            </a:extLst>
          </p:cNvPr>
          <p:cNvSpPr txBox="1"/>
          <p:nvPr/>
        </p:nvSpPr>
        <p:spPr>
          <a:xfrm>
            <a:off x="1657481" y="1801975"/>
            <a:ext cx="16450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| </a:t>
            </a:r>
            <a:r>
              <a:rPr lang="ko-KR" altLang="en-US" sz="1400" dirty="0"/>
              <a:t>비밀번호 재설정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5A66079-3211-42BD-BA80-2A2EF0304C40}"/>
              </a:ext>
            </a:extLst>
          </p:cNvPr>
          <p:cNvSpPr txBox="1"/>
          <p:nvPr/>
        </p:nvSpPr>
        <p:spPr>
          <a:xfrm>
            <a:off x="1972806" y="2273683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이름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E5EDFC6-4497-E98F-1012-2704E645BA6E}"/>
              </a:ext>
            </a:extLst>
          </p:cNvPr>
          <p:cNvSpPr/>
          <p:nvPr/>
        </p:nvSpPr>
        <p:spPr>
          <a:xfrm>
            <a:off x="2505858" y="229406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04AD6B7-5814-B6A9-119A-9674034B4DE0}"/>
              </a:ext>
            </a:extLst>
          </p:cNvPr>
          <p:cNvSpPr txBox="1"/>
          <p:nvPr/>
        </p:nvSpPr>
        <p:spPr>
          <a:xfrm>
            <a:off x="1822423" y="2718749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아이디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D809A6A-2D88-7A38-7626-388A92744B26}"/>
              </a:ext>
            </a:extLst>
          </p:cNvPr>
          <p:cNvSpPr/>
          <p:nvPr/>
        </p:nvSpPr>
        <p:spPr>
          <a:xfrm>
            <a:off x="2505858" y="2743082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3CEBD44-BF17-7365-DDA9-27650A2FB9A1}"/>
              </a:ext>
            </a:extLst>
          </p:cNvPr>
          <p:cNvSpPr/>
          <p:nvPr/>
        </p:nvSpPr>
        <p:spPr>
          <a:xfrm>
            <a:off x="3977255" y="3620206"/>
            <a:ext cx="1480866" cy="35633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비밀번호 재설정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2210218" y="107709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BA28E810-390E-D447-3E75-89398D53B22F}"/>
              </a:ext>
            </a:extLst>
          </p:cNvPr>
          <p:cNvSpPr/>
          <p:nvPr/>
        </p:nvSpPr>
        <p:spPr>
          <a:xfrm>
            <a:off x="3719211" y="348489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1407D62-069F-1E01-B23E-534FCD375346}"/>
              </a:ext>
            </a:extLst>
          </p:cNvPr>
          <p:cNvSpPr/>
          <p:nvPr/>
        </p:nvSpPr>
        <p:spPr>
          <a:xfrm>
            <a:off x="4778250" y="4320550"/>
            <a:ext cx="4143464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일치하는 정보가 없습니다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FF97F6A9-EC1C-147D-B7B3-C0D4102EC767}"/>
              </a:ext>
            </a:extLst>
          </p:cNvPr>
          <p:cNvSpPr/>
          <p:nvPr/>
        </p:nvSpPr>
        <p:spPr>
          <a:xfrm>
            <a:off x="6208657" y="5911742"/>
            <a:ext cx="1282649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2792E665-C3EC-6FD4-FE78-2EE9F07D4298}"/>
              </a:ext>
            </a:extLst>
          </p:cNvPr>
          <p:cNvCxnSpPr>
            <a:cxnSpLocks/>
          </p:cNvCxnSpPr>
          <p:nvPr/>
        </p:nvCxnSpPr>
        <p:spPr>
          <a:xfrm>
            <a:off x="4801464" y="4628326"/>
            <a:ext cx="41297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2CC55723-3E22-20D8-D70C-2A2FA0807DD0}"/>
              </a:ext>
            </a:extLst>
          </p:cNvPr>
          <p:cNvSpPr txBox="1"/>
          <p:nvPr/>
        </p:nvSpPr>
        <p:spPr>
          <a:xfrm>
            <a:off x="4801465" y="4320550"/>
            <a:ext cx="4150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 	        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C14FD5D3-3356-F609-F666-DB3435909776}"/>
              </a:ext>
            </a:extLst>
          </p:cNvPr>
          <p:cNvSpPr/>
          <p:nvPr/>
        </p:nvSpPr>
        <p:spPr>
          <a:xfrm>
            <a:off x="4598250" y="408616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4</a:t>
            </a:r>
            <a:endParaRPr lang="ko-KR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CEE699-4519-96A5-6141-6BDA91386FA9}"/>
              </a:ext>
            </a:extLst>
          </p:cNvPr>
          <p:cNvSpPr txBox="1"/>
          <p:nvPr/>
        </p:nvSpPr>
        <p:spPr>
          <a:xfrm>
            <a:off x="1822423" y="3150514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2161C00-192A-A348-0886-8754075A7520}"/>
              </a:ext>
            </a:extLst>
          </p:cNvPr>
          <p:cNvSpPr/>
          <p:nvPr/>
        </p:nvSpPr>
        <p:spPr>
          <a:xfrm>
            <a:off x="2505858" y="3174847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5467707-DBA3-C829-C328-4B70D65EE722}"/>
              </a:ext>
            </a:extLst>
          </p:cNvPr>
          <p:cNvSpPr/>
          <p:nvPr/>
        </p:nvSpPr>
        <p:spPr>
          <a:xfrm>
            <a:off x="293645" y="4320550"/>
            <a:ext cx="4143464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재설정된 비밀번호가 </a:t>
            </a:r>
            <a:r>
              <a:rPr lang="en-US" altLang="ko-KR" sz="1400" dirty="0">
                <a:solidFill>
                  <a:schemeClr val="tx1"/>
                </a:solidFill>
              </a:rPr>
              <a:t>e-mail</a:t>
            </a:r>
            <a:r>
              <a:rPr lang="ko-KR" altLang="en-US" sz="1400" dirty="0">
                <a:solidFill>
                  <a:schemeClr val="tx1"/>
                </a:solidFill>
              </a:rPr>
              <a:t>로 전송되었습니다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로그인 후 비밀번호를 변경해주세요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67D459BD-756D-7AF7-AE82-E2BEEF307EFB}"/>
              </a:ext>
            </a:extLst>
          </p:cNvPr>
          <p:cNvSpPr/>
          <p:nvPr/>
        </p:nvSpPr>
        <p:spPr>
          <a:xfrm>
            <a:off x="1724052" y="5911742"/>
            <a:ext cx="1282649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7C122EC8-B809-DB2C-73B0-3DC9B81E6BB0}"/>
              </a:ext>
            </a:extLst>
          </p:cNvPr>
          <p:cNvCxnSpPr>
            <a:cxnSpLocks/>
          </p:cNvCxnSpPr>
          <p:nvPr/>
        </p:nvCxnSpPr>
        <p:spPr>
          <a:xfrm>
            <a:off x="316859" y="4628326"/>
            <a:ext cx="41297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7B29CFB-7A7C-F64B-67E2-AD4219F4322E}"/>
              </a:ext>
            </a:extLst>
          </p:cNvPr>
          <p:cNvSpPr txBox="1"/>
          <p:nvPr/>
        </p:nvSpPr>
        <p:spPr>
          <a:xfrm>
            <a:off x="316860" y="4320550"/>
            <a:ext cx="4150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 	        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0F48324A-9E73-740D-A6E0-2C87108C8A7A}"/>
              </a:ext>
            </a:extLst>
          </p:cNvPr>
          <p:cNvSpPr/>
          <p:nvPr/>
        </p:nvSpPr>
        <p:spPr>
          <a:xfrm>
            <a:off x="113645" y="408616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68011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495829" y="1155603"/>
            <a:ext cx="3600986" cy="1886168"/>
            <a:chOff x="3406778" y="2611120"/>
            <a:chExt cx="537844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406778" y="2611120"/>
              <a:ext cx="537844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3.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회원가입 페이지</a:t>
              </a:r>
            </a:p>
          </p:txBody>
        </p:sp>
      </p:grpSp>
      <p:pic>
        <p:nvPicPr>
          <p:cNvPr id="3076" name="Picture 4" descr="User Plus icon PNG and SVG Vector Free Download">
            <a:extLst>
              <a:ext uri="{FF2B5EF4-FFF2-40B4-BE49-F238E27FC236}">
                <a16:creationId xmlns:a16="http://schemas.microsoft.com/office/drawing/2014/main" id="{9FC3E6A5-D027-3903-57D9-EC8942F1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458" y="1155603"/>
            <a:ext cx="4525018" cy="4270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551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체크박스 구성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모든 항목 동의 클릭 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모든 체크박스 </a:t>
                      </a:r>
                      <a:r>
                        <a:rPr lang="en-US" altLang="ko-KR" sz="1100" dirty="0"/>
                        <a:t>TRUE/FALSE </a:t>
                      </a:r>
                      <a:r>
                        <a:rPr lang="ko-KR" altLang="en-US" sz="1100" dirty="0"/>
                        <a:t>변경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동의하지 않은 항목이 있을 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Alert(</a:t>
                      </a:r>
                      <a:r>
                        <a:rPr lang="ko-KR" altLang="en-US" sz="1100" dirty="0"/>
                        <a:t>동의하지 않은 항목 있음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3270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회원가입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135165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약관동의페이지</a:t>
            </a:r>
          </a:p>
        </p:txBody>
      </p:sp>
      <p:graphicFrame>
        <p:nvGraphicFramePr>
          <p:cNvPr id="27" name="다이어그램 26">
            <a:extLst>
              <a:ext uri="{FF2B5EF4-FFF2-40B4-BE49-F238E27FC236}">
                <a16:creationId xmlns:a16="http://schemas.microsoft.com/office/drawing/2014/main" id="{FC2249B6-E442-EFC8-CBA7-B615BED26009}"/>
              </a:ext>
            </a:extLst>
          </p:cNvPr>
          <p:cNvGraphicFramePr/>
          <p:nvPr/>
        </p:nvGraphicFramePr>
        <p:xfrm>
          <a:off x="364722" y="926535"/>
          <a:ext cx="8692626" cy="38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6640075" y="328300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3A4DA6-2548-3C35-E147-E0B6B5993F95}"/>
              </a:ext>
            </a:extLst>
          </p:cNvPr>
          <p:cNvSpPr txBox="1"/>
          <p:nvPr/>
        </p:nvSpPr>
        <p:spPr>
          <a:xfrm>
            <a:off x="1452119" y="1697624"/>
            <a:ext cx="2082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| (</a:t>
            </a:r>
            <a:r>
              <a:rPr lang="ko-KR" altLang="en-US" sz="1400" dirty="0"/>
              <a:t>필수</a:t>
            </a:r>
            <a:r>
              <a:rPr lang="en-US" altLang="ko-KR" sz="1400" dirty="0"/>
              <a:t>) </a:t>
            </a:r>
            <a:r>
              <a:rPr lang="ko-KR" altLang="en-US" sz="1400" dirty="0"/>
              <a:t>회원이용약관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B4B7E48-6E57-6643-7E53-6E6610124E79}"/>
              </a:ext>
            </a:extLst>
          </p:cNvPr>
          <p:cNvSpPr/>
          <p:nvPr/>
        </p:nvSpPr>
        <p:spPr>
          <a:xfrm>
            <a:off x="1879458" y="2090844"/>
            <a:ext cx="6108984" cy="11496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회원이용약관내용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65A44FE-5C29-4E4B-613C-BBE079540A0D}"/>
              </a:ext>
            </a:extLst>
          </p:cNvPr>
          <p:cNvSpPr/>
          <p:nvPr/>
        </p:nvSpPr>
        <p:spPr>
          <a:xfrm>
            <a:off x="7202462" y="3298368"/>
            <a:ext cx="785980" cy="3050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동의함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AF28246-FDF6-E6A9-3C6E-695909E48C0A}"/>
              </a:ext>
            </a:extLst>
          </p:cNvPr>
          <p:cNvSpPr/>
          <p:nvPr/>
        </p:nvSpPr>
        <p:spPr>
          <a:xfrm>
            <a:off x="1879458" y="4016535"/>
            <a:ext cx="6070884" cy="1090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개인정보 수집 이용에 대한 안내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65FFB27-4C3C-1053-FC0B-20A4002426AB}"/>
              </a:ext>
            </a:extLst>
          </p:cNvPr>
          <p:cNvSpPr txBox="1"/>
          <p:nvPr/>
        </p:nvSpPr>
        <p:spPr>
          <a:xfrm>
            <a:off x="1452120" y="3611751"/>
            <a:ext cx="35422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| (</a:t>
            </a:r>
            <a:r>
              <a:rPr lang="ko-KR" altLang="en-US" sz="1400" dirty="0"/>
              <a:t>필수</a:t>
            </a:r>
            <a:r>
              <a:rPr lang="en-US" altLang="ko-KR" sz="1400" dirty="0"/>
              <a:t>) </a:t>
            </a:r>
            <a:r>
              <a:rPr lang="ko-KR" altLang="en-US" sz="1400" dirty="0"/>
              <a:t>개인정보 수집 및 이용에 대한 안내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3621E66-C971-9CD2-C111-39D322F30A13}"/>
              </a:ext>
            </a:extLst>
          </p:cNvPr>
          <p:cNvSpPr/>
          <p:nvPr/>
        </p:nvSpPr>
        <p:spPr>
          <a:xfrm>
            <a:off x="7067537" y="3312855"/>
            <a:ext cx="238961" cy="2389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6A03860-235E-ABED-4B8F-6B903280677B}"/>
              </a:ext>
            </a:extLst>
          </p:cNvPr>
          <p:cNvSpPr/>
          <p:nvPr/>
        </p:nvSpPr>
        <p:spPr>
          <a:xfrm>
            <a:off x="4155202" y="5999498"/>
            <a:ext cx="1130157" cy="27194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확인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73283EA-E6D0-A44C-B91E-B1A50211C9EF}"/>
              </a:ext>
            </a:extLst>
          </p:cNvPr>
          <p:cNvSpPr/>
          <p:nvPr/>
        </p:nvSpPr>
        <p:spPr>
          <a:xfrm>
            <a:off x="7202462" y="5162385"/>
            <a:ext cx="785980" cy="3050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동의함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BB04EBE-9B7B-B507-4735-D872A1096059}"/>
              </a:ext>
            </a:extLst>
          </p:cNvPr>
          <p:cNvSpPr/>
          <p:nvPr/>
        </p:nvSpPr>
        <p:spPr>
          <a:xfrm>
            <a:off x="7067537" y="5176872"/>
            <a:ext cx="238961" cy="2389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5BE6D21-CEAC-D962-3276-E3D4CAD3F358}"/>
              </a:ext>
            </a:extLst>
          </p:cNvPr>
          <p:cNvSpPr/>
          <p:nvPr/>
        </p:nvSpPr>
        <p:spPr>
          <a:xfrm>
            <a:off x="5750351" y="5537179"/>
            <a:ext cx="2238091" cy="3050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모든 항목에 동의 합니다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41DDD817-D9C8-82A0-4270-9CC462371DD0}"/>
              </a:ext>
            </a:extLst>
          </p:cNvPr>
          <p:cNvSpPr/>
          <p:nvPr/>
        </p:nvSpPr>
        <p:spPr>
          <a:xfrm>
            <a:off x="5615426" y="5551666"/>
            <a:ext cx="238961" cy="2389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5187964" y="548065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472F2E53-873A-F77D-481F-2DD1FE542F96}"/>
              </a:ext>
            </a:extLst>
          </p:cNvPr>
          <p:cNvSpPr/>
          <p:nvPr/>
        </p:nvSpPr>
        <p:spPr>
          <a:xfrm>
            <a:off x="3772815" y="581949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10008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아이디 유효성 검사 </a:t>
                      </a:r>
                      <a:r>
                        <a:rPr lang="en-US" altLang="ko-KR" sz="1100" dirty="0"/>
                        <a:t>(AJAX)</a:t>
                      </a:r>
                    </a:p>
                    <a:p>
                      <a:pPr latinLnBrk="1"/>
                      <a:r>
                        <a:rPr lang="en-US" altLang="ko-KR" sz="1100" dirty="0"/>
                        <a:t>15</a:t>
                      </a:r>
                      <a:r>
                        <a:rPr lang="ko-KR" altLang="en-US" sz="1100" dirty="0"/>
                        <a:t>자 이내</a:t>
                      </a:r>
                      <a:r>
                        <a:rPr lang="en-US" altLang="ko-KR" sz="1100" dirty="0"/>
                        <a:t> / </a:t>
                      </a:r>
                      <a:r>
                        <a:rPr lang="ko-KR" altLang="en-US" sz="1100" dirty="0"/>
                        <a:t>영문</a:t>
                      </a:r>
                      <a:r>
                        <a:rPr lang="en-US" altLang="ko-KR" sz="1100" dirty="0"/>
                        <a:t>+</a:t>
                      </a:r>
                      <a:r>
                        <a:rPr lang="ko-KR" altLang="en-US" sz="1100" dirty="0"/>
                        <a:t>숫자 </a:t>
                      </a:r>
                      <a:r>
                        <a:rPr lang="en-US" altLang="ko-KR" sz="1100" dirty="0"/>
                        <a:t>/ </a:t>
                      </a:r>
                      <a:r>
                        <a:rPr lang="ko-KR" altLang="en-US" sz="1100" dirty="0"/>
                        <a:t>중복 확인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비밀번호</a:t>
                      </a:r>
                      <a:r>
                        <a:rPr lang="en-US" altLang="ko-KR" sz="1100" dirty="0"/>
                        <a:t> , </a:t>
                      </a:r>
                      <a:r>
                        <a:rPr lang="ko-KR" altLang="en-US" sz="1100" dirty="0"/>
                        <a:t>비밀번호 확인 일치여부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8~15</a:t>
                      </a:r>
                      <a:r>
                        <a:rPr lang="ko-KR" altLang="en-US" sz="1100" dirty="0"/>
                        <a:t>자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영문</a:t>
                      </a:r>
                      <a:r>
                        <a:rPr lang="en-US" altLang="ko-KR" sz="1100" dirty="0"/>
                        <a:t>+</a:t>
                      </a:r>
                      <a:r>
                        <a:rPr lang="ko-KR" altLang="en-US" sz="1100" dirty="0"/>
                        <a:t>숫자</a:t>
                      </a:r>
                      <a:r>
                        <a:rPr lang="en-US" altLang="ko-KR" sz="1100" dirty="0"/>
                        <a:t>+</a:t>
                      </a:r>
                      <a:r>
                        <a:rPr lang="ko-KR" altLang="en-US" sz="1100" dirty="0"/>
                        <a:t>특수문자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성별 라디오 버튼 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생년월일 </a:t>
                      </a:r>
                      <a:r>
                        <a:rPr lang="ko-KR" altLang="en-US" sz="1100" dirty="0" err="1"/>
                        <a:t>콤보박스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이메일 본인인증 </a:t>
                      </a:r>
                      <a:r>
                        <a:rPr lang="en-US" altLang="ko-KR" sz="1100" dirty="0"/>
                        <a:t>(AJAX)</a:t>
                      </a:r>
                    </a:p>
                    <a:p>
                      <a:pPr latinLnBrk="1"/>
                      <a:r>
                        <a:rPr lang="ko-KR" altLang="en-US" sz="1100" dirty="0"/>
                        <a:t>유효시간 내 인증번호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전화번호 숫자 입력하면 하이픈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자동입력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주소검색 </a:t>
                      </a:r>
                      <a:r>
                        <a:rPr lang="en-US" altLang="ko-KR" sz="1100" dirty="0" err="1"/>
                        <a:t>api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적용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필수 </a:t>
                      </a:r>
                      <a:r>
                        <a:rPr lang="ko-KR" altLang="en-US" sz="1100" dirty="0" err="1"/>
                        <a:t>입력값에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NULL</a:t>
                      </a:r>
                      <a:r>
                        <a:rPr lang="ko-KR" altLang="en-US" sz="1100" dirty="0"/>
                        <a:t>값 입력 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/>
                        <a:t>및 공란 추적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3270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회원가입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회원정보 입력 창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EB1CF7-2033-8C8A-86BF-4D94B8F06EE8}"/>
              </a:ext>
            </a:extLst>
          </p:cNvPr>
          <p:cNvSpPr txBox="1"/>
          <p:nvPr/>
        </p:nvSpPr>
        <p:spPr>
          <a:xfrm>
            <a:off x="1924229" y="1627639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아이디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4F64C1-5061-AB39-3326-6C80BD137BA8}"/>
              </a:ext>
            </a:extLst>
          </p:cNvPr>
          <p:cNvSpPr txBox="1"/>
          <p:nvPr/>
        </p:nvSpPr>
        <p:spPr>
          <a:xfrm>
            <a:off x="1919667" y="2209040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이름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81B70D-3263-C945-4F27-42EC9D80A3B2}"/>
              </a:ext>
            </a:extLst>
          </p:cNvPr>
          <p:cNvSpPr txBox="1"/>
          <p:nvPr/>
        </p:nvSpPr>
        <p:spPr>
          <a:xfrm>
            <a:off x="1960193" y="541100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주소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634E99-67DC-8901-6173-97E978291BF4}"/>
              </a:ext>
            </a:extLst>
          </p:cNvPr>
          <p:cNvSpPr txBox="1"/>
          <p:nvPr/>
        </p:nvSpPr>
        <p:spPr>
          <a:xfrm>
            <a:off x="1924229" y="2587400"/>
            <a:ext cx="1122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38A9D36-5EF0-6505-AA7B-3370C434A1D2}"/>
              </a:ext>
            </a:extLst>
          </p:cNvPr>
          <p:cNvSpPr txBox="1"/>
          <p:nvPr/>
        </p:nvSpPr>
        <p:spPr>
          <a:xfrm>
            <a:off x="1916814" y="491023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전화번호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C9EBE02-945C-9951-D77E-09F4E132DD54}"/>
              </a:ext>
            </a:extLst>
          </p:cNvPr>
          <p:cNvSpPr txBox="1"/>
          <p:nvPr/>
        </p:nvSpPr>
        <p:spPr>
          <a:xfrm>
            <a:off x="1924229" y="332547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성별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58FCEF8-AF62-D843-B3A9-760568CA8B4D}"/>
              </a:ext>
            </a:extLst>
          </p:cNvPr>
          <p:cNvSpPr txBox="1"/>
          <p:nvPr/>
        </p:nvSpPr>
        <p:spPr>
          <a:xfrm>
            <a:off x="1904050" y="3703711"/>
            <a:ext cx="11624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생년월일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975072-78D0-94BB-8F3E-A9B0D9F123C7}"/>
              </a:ext>
            </a:extLst>
          </p:cNvPr>
          <p:cNvSpPr txBox="1"/>
          <p:nvPr/>
        </p:nvSpPr>
        <p:spPr>
          <a:xfrm>
            <a:off x="1928498" y="414653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1C4D762-AD2F-A6A5-131D-79A7D6CFCF7A}"/>
              </a:ext>
            </a:extLst>
          </p:cNvPr>
          <p:cNvSpPr/>
          <p:nvPr/>
        </p:nvSpPr>
        <p:spPr>
          <a:xfrm>
            <a:off x="3056143" y="1609200"/>
            <a:ext cx="4574158" cy="2816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15</a:t>
            </a:r>
            <a:r>
              <a:rPr lang="ko-KR" altLang="en-US" sz="1100" dirty="0" err="1"/>
              <a:t>자이내</a:t>
            </a:r>
            <a:r>
              <a:rPr lang="en-US" altLang="ko-KR" sz="1100" dirty="0"/>
              <a:t>, </a:t>
            </a:r>
            <a:r>
              <a:rPr lang="ko-KR" altLang="en-US" sz="1100" dirty="0"/>
              <a:t>영문</a:t>
            </a:r>
            <a:r>
              <a:rPr lang="en-US" altLang="ko-KR" sz="1100" dirty="0"/>
              <a:t> + </a:t>
            </a:r>
            <a:r>
              <a:rPr lang="ko-KR" altLang="en-US" sz="1100" dirty="0"/>
              <a:t>숫자 조합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469A7EC-D46D-AF04-9228-99EBB651AB66}"/>
              </a:ext>
            </a:extLst>
          </p:cNvPr>
          <p:cNvSpPr/>
          <p:nvPr/>
        </p:nvSpPr>
        <p:spPr>
          <a:xfrm>
            <a:off x="3047102" y="258026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8</a:t>
            </a:r>
            <a:r>
              <a:rPr lang="ko-KR" altLang="en-US" sz="1100" dirty="0"/>
              <a:t>자</a:t>
            </a:r>
            <a:r>
              <a:rPr lang="en-US" altLang="ko-KR" sz="1100" dirty="0"/>
              <a:t>~15</a:t>
            </a:r>
            <a:r>
              <a:rPr lang="ko-KR" altLang="en-US" sz="1100" dirty="0"/>
              <a:t>자</a:t>
            </a:r>
            <a:r>
              <a:rPr lang="en-US" altLang="ko-KR" sz="1100" dirty="0"/>
              <a:t>, </a:t>
            </a:r>
            <a:r>
              <a:rPr lang="ko-KR" altLang="en-US" sz="1100" dirty="0"/>
              <a:t>영문 </a:t>
            </a:r>
            <a:r>
              <a:rPr lang="en-US" altLang="ko-KR" sz="1100" dirty="0"/>
              <a:t>+ </a:t>
            </a:r>
            <a:r>
              <a:rPr lang="ko-KR" altLang="en-US" sz="1100" dirty="0"/>
              <a:t>숫자 조합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576529E-4C4A-C6F0-0AD6-A77DBA76670A}"/>
              </a:ext>
            </a:extLst>
          </p:cNvPr>
          <p:cNvSpPr/>
          <p:nvPr/>
        </p:nvSpPr>
        <p:spPr>
          <a:xfrm>
            <a:off x="3047102" y="220190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FECBAAB-427A-A191-A6F9-5F68F93ECD82}"/>
              </a:ext>
            </a:extLst>
          </p:cNvPr>
          <p:cNvSpPr txBox="1"/>
          <p:nvPr/>
        </p:nvSpPr>
        <p:spPr>
          <a:xfrm>
            <a:off x="1903201" y="2968755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비밀번호확인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848134B-4FE5-0651-8D85-0E42B7BC1255}"/>
              </a:ext>
            </a:extLst>
          </p:cNvPr>
          <p:cNvSpPr/>
          <p:nvPr/>
        </p:nvSpPr>
        <p:spPr>
          <a:xfrm>
            <a:off x="3063253" y="489038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숫자만 입력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16A0530-487B-3038-B34F-5B57E608342D}"/>
              </a:ext>
            </a:extLst>
          </p:cNvPr>
          <p:cNvSpPr/>
          <p:nvPr/>
        </p:nvSpPr>
        <p:spPr>
          <a:xfrm>
            <a:off x="3047102" y="2948377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E2C71BE-C3B7-7E36-ED49-D00D7B9CAFD9}"/>
              </a:ext>
            </a:extLst>
          </p:cNvPr>
          <p:cNvSpPr/>
          <p:nvPr/>
        </p:nvSpPr>
        <p:spPr>
          <a:xfrm>
            <a:off x="3047102" y="5392286"/>
            <a:ext cx="383558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주소검색 버튼을 클릭하세요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59E28EE-85EC-A25A-2D9E-5D353F7C58CE}"/>
              </a:ext>
            </a:extLst>
          </p:cNvPr>
          <p:cNvSpPr/>
          <p:nvPr/>
        </p:nvSpPr>
        <p:spPr>
          <a:xfrm>
            <a:off x="6882690" y="5385149"/>
            <a:ext cx="738570" cy="293947"/>
          </a:xfrm>
          <a:prstGeom prst="rect">
            <a:avLst/>
          </a:prstGeom>
          <a:solidFill>
            <a:schemeClr val="bg2">
              <a:lumMod val="9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050" b="1" dirty="0">
                <a:solidFill>
                  <a:schemeClr val="tx1"/>
                </a:solidFill>
              </a:rPr>
              <a:t>주소검색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8A4A36F-4D14-8B7D-8408-57A4E10A0AAC}"/>
              </a:ext>
            </a:extLst>
          </p:cNvPr>
          <p:cNvSpPr/>
          <p:nvPr/>
        </p:nvSpPr>
        <p:spPr>
          <a:xfrm>
            <a:off x="3990621" y="3400377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36FD74C-75C7-19BA-F99D-765AA67C0958}"/>
              </a:ext>
            </a:extLst>
          </p:cNvPr>
          <p:cNvSpPr txBox="1"/>
          <p:nvPr/>
        </p:nvSpPr>
        <p:spPr>
          <a:xfrm>
            <a:off x="3288639" y="3314587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남자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76F6FD-622B-DBFB-DB8E-EEC4BDC50F59}"/>
              </a:ext>
            </a:extLst>
          </p:cNvPr>
          <p:cNvSpPr txBox="1"/>
          <p:nvPr/>
        </p:nvSpPr>
        <p:spPr>
          <a:xfrm>
            <a:off x="4029386" y="3327595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여자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62DB166C-2950-3DA4-A38F-BA822C0E3911}"/>
              </a:ext>
            </a:extLst>
          </p:cNvPr>
          <p:cNvSpPr/>
          <p:nvPr/>
        </p:nvSpPr>
        <p:spPr>
          <a:xfrm>
            <a:off x="3047102" y="3682745"/>
            <a:ext cx="891961" cy="3077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47" name="이등변 삼각형 46">
            <a:extLst>
              <a:ext uri="{FF2B5EF4-FFF2-40B4-BE49-F238E27FC236}">
                <a16:creationId xmlns:a16="http://schemas.microsoft.com/office/drawing/2014/main" id="{4FDBB240-8B28-27E2-4EB3-E0FB89649BB1}"/>
              </a:ext>
            </a:extLst>
          </p:cNvPr>
          <p:cNvSpPr/>
          <p:nvPr/>
        </p:nvSpPr>
        <p:spPr>
          <a:xfrm rot="10800000">
            <a:off x="3760890" y="3860783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36CF9C18-4D53-D4BC-F315-2A2A87ACA8C1}"/>
              </a:ext>
            </a:extLst>
          </p:cNvPr>
          <p:cNvCxnSpPr/>
          <p:nvPr/>
        </p:nvCxnSpPr>
        <p:spPr>
          <a:xfrm>
            <a:off x="3635821" y="3701058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49" name="이등변 삼각형 48">
            <a:extLst>
              <a:ext uri="{FF2B5EF4-FFF2-40B4-BE49-F238E27FC236}">
                <a16:creationId xmlns:a16="http://schemas.microsoft.com/office/drawing/2014/main" id="{647C179C-E35E-18E8-6A43-52B042B9E256}"/>
              </a:ext>
            </a:extLst>
          </p:cNvPr>
          <p:cNvSpPr/>
          <p:nvPr/>
        </p:nvSpPr>
        <p:spPr>
          <a:xfrm>
            <a:off x="3767114" y="3735057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61E3BFE-EC97-2B28-43DB-4A9CE716DF28}"/>
              </a:ext>
            </a:extLst>
          </p:cNvPr>
          <p:cNvSpPr/>
          <p:nvPr/>
        </p:nvSpPr>
        <p:spPr>
          <a:xfrm>
            <a:off x="4308808" y="3682746"/>
            <a:ext cx="755586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51" name="이등변 삼각형 50">
            <a:extLst>
              <a:ext uri="{FF2B5EF4-FFF2-40B4-BE49-F238E27FC236}">
                <a16:creationId xmlns:a16="http://schemas.microsoft.com/office/drawing/2014/main" id="{9989BF3A-E820-4EED-8106-9AC65983FF78}"/>
              </a:ext>
            </a:extLst>
          </p:cNvPr>
          <p:cNvSpPr/>
          <p:nvPr/>
        </p:nvSpPr>
        <p:spPr>
          <a:xfrm rot="10800000">
            <a:off x="4904722" y="3865910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A6BD251D-CA5D-BC3F-7CB1-ADD664A2BBA5}"/>
              </a:ext>
            </a:extLst>
          </p:cNvPr>
          <p:cNvCxnSpPr/>
          <p:nvPr/>
        </p:nvCxnSpPr>
        <p:spPr>
          <a:xfrm>
            <a:off x="4820714" y="3701058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53" name="이등변 삼각형 52">
            <a:extLst>
              <a:ext uri="{FF2B5EF4-FFF2-40B4-BE49-F238E27FC236}">
                <a16:creationId xmlns:a16="http://schemas.microsoft.com/office/drawing/2014/main" id="{FB7CE9B8-A496-4E9B-EE95-B1CEB8499C29}"/>
              </a:ext>
            </a:extLst>
          </p:cNvPr>
          <p:cNvSpPr/>
          <p:nvPr/>
        </p:nvSpPr>
        <p:spPr>
          <a:xfrm>
            <a:off x="4904768" y="3741299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9C6EC7D-0818-2C06-AA7F-9F2DAEB9F7F2}"/>
              </a:ext>
            </a:extLst>
          </p:cNvPr>
          <p:cNvSpPr txBox="1"/>
          <p:nvPr/>
        </p:nvSpPr>
        <p:spPr>
          <a:xfrm>
            <a:off x="3929115" y="3722717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년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BB34426-1B6C-8567-D1EB-7E6C9586994F}"/>
              </a:ext>
            </a:extLst>
          </p:cNvPr>
          <p:cNvSpPr txBox="1"/>
          <p:nvPr/>
        </p:nvSpPr>
        <p:spPr>
          <a:xfrm>
            <a:off x="5090117" y="3695745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월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1B08001-E922-BABA-8AA2-F694D1C8D6E6}"/>
              </a:ext>
            </a:extLst>
          </p:cNvPr>
          <p:cNvSpPr txBox="1"/>
          <p:nvPr/>
        </p:nvSpPr>
        <p:spPr>
          <a:xfrm>
            <a:off x="6392161" y="3695745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일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6D4560A-7E1E-E5AA-5069-CABC9CD2CCBF}"/>
              </a:ext>
            </a:extLst>
          </p:cNvPr>
          <p:cNvSpPr/>
          <p:nvPr/>
        </p:nvSpPr>
        <p:spPr>
          <a:xfrm>
            <a:off x="5610852" y="3682745"/>
            <a:ext cx="755586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19097EE6-B271-C8E8-4920-48D999F26E94}"/>
              </a:ext>
            </a:extLst>
          </p:cNvPr>
          <p:cNvSpPr/>
          <p:nvPr/>
        </p:nvSpPr>
        <p:spPr>
          <a:xfrm rot="10800000">
            <a:off x="6206766" y="3865909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17DAA60D-02BC-6E30-88C8-818C2ADCB0E3}"/>
              </a:ext>
            </a:extLst>
          </p:cNvPr>
          <p:cNvCxnSpPr/>
          <p:nvPr/>
        </p:nvCxnSpPr>
        <p:spPr>
          <a:xfrm>
            <a:off x="6122758" y="3701057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099E5E61-AFEE-EFDA-80AB-ADED5233F0A8}"/>
              </a:ext>
            </a:extLst>
          </p:cNvPr>
          <p:cNvSpPr/>
          <p:nvPr/>
        </p:nvSpPr>
        <p:spPr>
          <a:xfrm>
            <a:off x="6206812" y="3741298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4BC18460-2A15-BF14-D07C-FC2021964843}"/>
              </a:ext>
            </a:extLst>
          </p:cNvPr>
          <p:cNvSpPr/>
          <p:nvPr/>
        </p:nvSpPr>
        <p:spPr>
          <a:xfrm>
            <a:off x="3047102" y="579449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상세주소 입력하세요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A97FADED-27DB-5375-29D9-2EDF841775A4}"/>
              </a:ext>
            </a:extLst>
          </p:cNvPr>
          <p:cNvSpPr/>
          <p:nvPr/>
        </p:nvSpPr>
        <p:spPr>
          <a:xfrm>
            <a:off x="6929742" y="4146057"/>
            <a:ext cx="738570" cy="289969"/>
          </a:xfrm>
          <a:prstGeom prst="rect">
            <a:avLst/>
          </a:prstGeom>
          <a:solidFill>
            <a:schemeClr val="bg2">
              <a:lumMod val="9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050" b="1" dirty="0">
                <a:solidFill>
                  <a:schemeClr val="tx1"/>
                </a:solidFill>
              </a:rPr>
              <a:t>인증요청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EDB1F34-F914-702D-8D2A-0CF5B4D41FF9}"/>
              </a:ext>
            </a:extLst>
          </p:cNvPr>
          <p:cNvSpPr txBox="1"/>
          <p:nvPr/>
        </p:nvSpPr>
        <p:spPr>
          <a:xfrm>
            <a:off x="1930556" y="4514302"/>
            <a:ext cx="1187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 인증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D6771F7-7A8F-5F1D-71DF-CF8A448067CB}"/>
              </a:ext>
            </a:extLst>
          </p:cNvPr>
          <p:cNvSpPr/>
          <p:nvPr/>
        </p:nvSpPr>
        <p:spPr>
          <a:xfrm>
            <a:off x="3056756" y="4516761"/>
            <a:ext cx="1793612" cy="271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altLang="ko-KR" sz="1100" dirty="0"/>
          </a:p>
          <a:p>
            <a:r>
              <a:rPr lang="en-US" altLang="ko-KR" sz="1100" dirty="0"/>
              <a:t>6</a:t>
            </a:r>
            <a:r>
              <a:rPr lang="ko-KR" altLang="en-US" sz="1100" dirty="0"/>
              <a:t>자리입력</a:t>
            </a:r>
          </a:p>
          <a:p>
            <a:endParaRPr lang="ko-KR" altLang="en-US" sz="1100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B1CF651-7C2E-26B2-C9C6-2BCB1C6ACC06}"/>
              </a:ext>
            </a:extLst>
          </p:cNvPr>
          <p:cNvSpPr/>
          <p:nvPr/>
        </p:nvSpPr>
        <p:spPr>
          <a:xfrm>
            <a:off x="3249873" y="3419967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FD6EB7E-4E9B-AF73-C427-130315F6A3BD}"/>
              </a:ext>
            </a:extLst>
          </p:cNvPr>
          <p:cNvSpPr txBox="1"/>
          <p:nvPr/>
        </p:nvSpPr>
        <p:spPr>
          <a:xfrm>
            <a:off x="3047102" y="1900990"/>
            <a:ext cx="17908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>
                <a:solidFill>
                  <a:srgbClr val="FF0000"/>
                </a:solidFill>
              </a:rPr>
              <a:t>중복된 아이디가 있습니다</a:t>
            </a:r>
            <a:r>
              <a:rPr lang="en-US" altLang="ko-KR" sz="1050" dirty="0">
                <a:solidFill>
                  <a:srgbClr val="FF0000"/>
                </a:solidFill>
              </a:rPr>
              <a:t>.</a:t>
            </a:r>
            <a:endParaRPr lang="ko-KR" altLang="en-US" sz="1050" dirty="0">
              <a:solidFill>
                <a:srgbClr val="FF0000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A0D936E-5D86-65E0-62EE-78997D5FE8B2}"/>
              </a:ext>
            </a:extLst>
          </p:cNvPr>
          <p:cNvSpPr txBox="1"/>
          <p:nvPr/>
        </p:nvSpPr>
        <p:spPr>
          <a:xfrm>
            <a:off x="4770269" y="1904564"/>
            <a:ext cx="203613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 </a:t>
            </a:r>
            <a:r>
              <a:rPr lang="en-US" altLang="ko-KR" sz="1050" dirty="0"/>
              <a:t>/ </a:t>
            </a:r>
            <a:r>
              <a:rPr lang="ko-KR" altLang="en-US" sz="1050" dirty="0"/>
              <a:t>  </a:t>
            </a:r>
            <a:r>
              <a:rPr lang="ko-KR" altLang="en-US" sz="1050" dirty="0">
                <a:solidFill>
                  <a:srgbClr val="00B050"/>
                </a:solidFill>
              </a:rPr>
              <a:t>사용 가능한 아이디입니다</a:t>
            </a:r>
            <a:r>
              <a:rPr lang="en-US" altLang="ko-KR" sz="1050" dirty="0">
                <a:solidFill>
                  <a:srgbClr val="00B050"/>
                </a:solidFill>
              </a:rPr>
              <a:t>.</a:t>
            </a:r>
            <a:endParaRPr lang="ko-KR" altLang="en-US" sz="1050" dirty="0">
              <a:solidFill>
                <a:srgbClr val="00B050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CFCEA26-8184-AA44-86F8-BF84864DCC70}"/>
              </a:ext>
            </a:extLst>
          </p:cNvPr>
          <p:cNvSpPr txBox="1"/>
          <p:nvPr/>
        </p:nvSpPr>
        <p:spPr>
          <a:xfrm>
            <a:off x="4826740" y="4517733"/>
            <a:ext cx="17043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 </a:t>
            </a:r>
            <a:r>
              <a:rPr lang="ko-KR" altLang="en-US" sz="1050" dirty="0">
                <a:solidFill>
                  <a:srgbClr val="00B050"/>
                </a:solidFill>
              </a:rPr>
              <a:t>인증번호가 일치 합니다</a:t>
            </a:r>
            <a:r>
              <a:rPr lang="en-US" altLang="ko-KR" sz="1050" dirty="0">
                <a:solidFill>
                  <a:srgbClr val="00B050"/>
                </a:solidFill>
              </a:rPr>
              <a:t>.</a:t>
            </a:r>
            <a:endParaRPr lang="ko-KR" altLang="en-US" sz="1050" dirty="0">
              <a:solidFill>
                <a:srgbClr val="00B050"/>
              </a:solidFill>
            </a:endParaRPr>
          </a:p>
        </p:txBody>
      </p:sp>
      <p:graphicFrame>
        <p:nvGraphicFramePr>
          <p:cNvPr id="78" name="다이어그램 77">
            <a:extLst>
              <a:ext uri="{FF2B5EF4-FFF2-40B4-BE49-F238E27FC236}">
                <a16:creationId xmlns:a16="http://schemas.microsoft.com/office/drawing/2014/main" id="{C59A0846-CDC3-F4B8-A45A-9BCC5DBE1586}"/>
              </a:ext>
            </a:extLst>
          </p:cNvPr>
          <p:cNvGraphicFramePr/>
          <p:nvPr/>
        </p:nvGraphicFramePr>
        <p:xfrm>
          <a:off x="364722" y="926535"/>
          <a:ext cx="8692626" cy="38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1646900" y="154472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1645519" y="251627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14ADB6B6-993C-5EC7-1F55-219775634BF3}"/>
              </a:ext>
            </a:extLst>
          </p:cNvPr>
          <p:cNvSpPr/>
          <p:nvPr/>
        </p:nvSpPr>
        <p:spPr>
          <a:xfrm>
            <a:off x="1645519" y="323762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8C1BA90B-11AE-6554-9629-40D2F914BB00}"/>
              </a:ext>
            </a:extLst>
          </p:cNvPr>
          <p:cNvSpPr/>
          <p:nvPr/>
        </p:nvSpPr>
        <p:spPr>
          <a:xfrm>
            <a:off x="1645519" y="367735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4</a:t>
            </a:r>
            <a:endParaRPr lang="ko-KR" altLang="en-US" sz="2000" dirty="0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4825A9C-0D67-5BA9-E533-DB44BFD90739}"/>
              </a:ext>
            </a:extLst>
          </p:cNvPr>
          <p:cNvSpPr/>
          <p:nvPr/>
        </p:nvSpPr>
        <p:spPr>
          <a:xfrm>
            <a:off x="1645519" y="413530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5</a:t>
            </a:r>
            <a:endParaRPr lang="ko-KR" altLang="en-US" sz="2000" dirty="0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4A87AC19-ACE4-632A-5D68-04AAAADED6EA}"/>
              </a:ext>
            </a:extLst>
          </p:cNvPr>
          <p:cNvSpPr/>
          <p:nvPr/>
        </p:nvSpPr>
        <p:spPr>
          <a:xfrm>
            <a:off x="5033822" y="4142630"/>
            <a:ext cx="1704313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84" name="이등변 삼각형 83">
            <a:extLst>
              <a:ext uri="{FF2B5EF4-FFF2-40B4-BE49-F238E27FC236}">
                <a16:creationId xmlns:a16="http://schemas.microsoft.com/office/drawing/2014/main" id="{6AA2A601-AA0D-0BE2-A514-163A7594EDE9}"/>
              </a:ext>
            </a:extLst>
          </p:cNvPr>
          <p:cNvSpPr/>
          <p:nvPr/>
        </p:nvSpPr>
        <p:spPr>
          <a:xfrm rot="10800000">
            <a:off x="6535436" y="4239041"/>
            <a:ext cx="135947" cy="11966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B41313E-4DDD-2739-A960-342CFEA78443}"/>
              </a:ext>
            </a:extLst>
          </p:cNvPr>
          <p:cNvCxnSpPr/>
          <p:nvPr/>
        </p:nvCxnSpPr>
        <p:spPr>
          <a:xfrm>
            <a:off x="6494455" y="4160942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46DC8F77-D22A-7F57-791B-8E8C1E34A509}"/>
              </a:ext>
            </a:extLst>
          </p:cNvPr>
          <p:cNvSpPr/>
          <p:nvPr/>
        </p:nvSpPr>
        <p:spPr>
          <a:xfrm>
            <a:off x="3056714" y="4142630"/>
            <a:ext cx="1704313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이메일 입력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DBD05A2-6BD0-D8D8-2954-39FC95E734A3}"/>
              </a:ext>
            </a:extLst>
          </p:cNvPr>
          <p:cNvSpPr txBox="1"/>
          <p:nvPr/>
        </p:nvSpPr>
        <p:spPr>
          <a:xfrm>
            <a:off x="4737999" y="4165278"/>
            <a:ext cx="31130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1100" dirty="0"/>
              <a:t>@</a:t>
            </a:r>
            <a:endParaRPr lang="ko-KR" altLang="en-US" sz="1100" dirty="0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992A4F10-1086-7E37-378B-CBB07DCCBFEA}"/>
              </a:ext>
            </a:extLst>
          </p:cNvPr>
          <p:cNvSpPr/>
          <p:nvPr/>
        </p:nvSpPr>
        <p:spPr>
          <a:xfrm>
            <a:off x="1645518" y="4802385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6</a:t>
            </a:r>
            <a:endParaRPr lang="ko-KR" altLang="en-US" sz="2000" dirty="0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DD984361-4E10-C345-50F1-4642496BB285}"/>
              </a:ext>
            </a:extLst>
          </p:cNvPr>
          <p:cNvSpPr/>
          <p:nvPr/>
        </p:nvSpPr>
        <p:spPr>
          <a:xfrm>
            <a:off x="1645518" y="5386829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7</a:t>
            </a:r>
            <a:endParaRPr lang="ko-KR" altLang="en-US" sz="2000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BE37912B-D760-2C3A-5071-66D283209B82}"/>
              </a:ext>
            </a:extLst>
          </p:cNvPr>
          <p:cNvSpPr/>
          <p:nvPr/>
        </p:nvSpPr>
        <p:spPr>
          <a:xfrm>
            <a:off x="4837977" y="6210548"/>
            <a:ext cx="947414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확인</a:t>
            </a:r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E6F755D3-EF89-EA52-C1B9-EE4FD0592857}"/>
              </a:ext>
            </a:extLst>
          </p:cNvPr>
          <p:cNvSpPr/>
          <p:nvPr/>
        </p:nvSpPr>
        <p:spPr>
          <a:xfrm>
            <a:off x="4363032" y="6203563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8</a:t>
            </a:r>
            <a:endParaRPr lang="ko-KR" altLang="en-US" sz="20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2AAAEC72-3A29-BACA-4DB8-D44131D5E429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D02F94E2-5BAD-1C9F-F824-63E9FA9DDF82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0B26FA9-04E2-1A0A-625C-823CC637270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8B1D8C41-0561-8B49-68CD-69F3D16D5BB5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9948F521-2BB7-FC69-4DC8-3D2C69AE862C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18E7549D-49D8-DBCF-A4FE-23EEC9C9F04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7C1BE6EE-A360-DADB-FAAC-602A1E5C0E5A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E53846EB-180E-7EBE-1CF9-7EDF84B55E91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85EF442D-BF9F-E697-672D-CB9745CCF67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193836EA-BA1C-E292-496B-9C8C8C378D4A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21FD4D5-A949-1950-6454-D905CC7BE983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32C86B26-264F-A1A2-5579-4DC2AE79FF64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FEC969AC-9C92-2C40-A29A-7655CF7F317A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5CF034E0-73FA-8868-8911-335A5FC5801E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796643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입력된 이메일로 인증번호 전송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6</a:t>
                      </a:r>
                      <a:r>
                        <a:rPr lang="ko-KR" altLang="en-US" sz="1100" dirty="0"/>
                        <a:t>자리 난수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3270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회원가입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180049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인증 이메일 발송 내용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4747096-1DDB-FC5F-608F-0FBFD78BCF8A}"/>
              </a:ext>
            </a:extLst>
          </p:cNvPr>
          <p:cNvSpPr/>
          <p:nvPr/>
        </p:nvSpPr>
        <p:spPr>
          <a:xfrm>
            <a:off x="1344310" y="1832380"/>
            <a:ext cx="6403375" cy="33300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YOUNG </a:t>
            </a:r>
            <a:r>
              <a:rPr lang="ko-KR" altLang="en-US" b="1" dirty="0"/>
              <a:t>문화센터 이메일 인증 안내</a:t>
            </a:r>
            <a:endParaRPr lang="en-US" altLang="ko-KR" b="1" dirty="0"/>
          </a:p>
          <a:p>
            <a:pPr algn="ctr"/>
            <a:endParaRPr lang="en-US" altLang="ko-KR" sz="1100" dirty="0"/>
          </a:p>
          <a:p>
            <a:pPr algn="ctr"/>
            <a:endParaRPr lang="en-US" altLang="ko-KR" sz="1100" dirty="0"/>
          </a:p>
          <a:p>
            <a:pPr algn="ctr"/>
            <a:r>
              <a:rPr lang="en-US" altLang="ko-KR" sz="1200" dirty="0"/>
              <a:t>‘</a:t>
            </a:r>
            <a:r>
              <a:rPr lang="ko-KR" altLang="en-US" sz="1200" b="1" dirty="0"/>
              <a:t>회원가입 본인인증</a:t>
            </a:r>
            <a:r>
              <a:rPr lang="en-US" altLang="ko-KR" sz="1200" dirty="0"/>
              <a:t>’</a:t>
            </a:r>
            <a:r>
              <a:rPr lang="ko-KR" altLang="en-US" sz="1200" dirty="0"/>
              <a:t>을 위해 이메일 인증을 진행합니다</a:t>
            </a:r>
            <a:r>
              <a:rPr lang="en-US" altLang="ko-KR" sz="1200" dirty="0"/>
              <a:t>.</a:t>
            </a:r>
          </a:p>
          <a:p>
            <a:pPr algn="ctr"/>
            <a:r>
              <a:rPr lang="ko-KR" altLang="en-US" sz="1200" dirty="0"/>
              <a:t>아래 발급된 이메일 인증번호를 복사하거나 입력하여 인증을 완료해주세요</a:t>
            </a:r>
            <a:r>
              <a:rPr lang="en-US" altLang="ko-KR" sz="1200" dirty="0"/>
              <a:t>.</a:t>
            </a:r>
          </a:p>
          <a:p>
            <a:pPr algn="ctr"/>
            <a:r>
              <a:rPr lang="ko-KR" altLang="en-US" sz="1200" dirty="0"/>
              <a:t>개인정보 보호를 위해 인증번호는 </a:t>
            </a:r>
            <a:r>
              <a:rPr lang="en-US" altLang="ko-KR" sz="1200" dirty="0"/>
              <a:t>5</a:t>
            </a:r>
            <a:r>
              <a:rPr lang="ko-KR" altLang="en-US" sz="1200" dirty="0"/>
              <a:t>분간 유효합니다</a:t>
            </a:r>
            <a:r>
              <a:rPr lang="en-US" altLang="ko-KR" sz="1200" dirty="0"/>
              <a:t>.</a:t>
            </a:r>
          </a:p>
          <a:p>
            <a:pPr algn="ctr"/>
            <a:endParaRPr lang="en-US" altLang="ko-KR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070235E-711C-D7E1-E4EA-62B06646C37F}"/>
              </a:ext>
            </a:extLst>
          </p:cNvPr>
          <p:cNvSpPr/>
          <p:nvPr/>
        </p:nvSpPr>
        <p:spPr>
          <a:xfrm>
            <a:off x="2588742" y="4170405"/>
            <a:ext cx="3914510" cy="667218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b="1" dirty="0"/>
              <a:t>1 2 3 4 5 6</a:t>
            </a:r>
            <a:endParaRPr lang="ko-KR" altLang="en-US" sz="5400" b="1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1142375" y="169561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2408741" y="404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88088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생성된 사용자 이름 출력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로그인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3270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회원가입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213391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회원가입 최종 성공 페이지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4116321" y="261327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graphicFrame>
        <p:nvGraphicFramePr>
          <p:cNvPr id="21" name="다이어그램 20">
            <a:extLst>
              <a:ext uri="{FF2B5EF4-FFF2-40B4-BE49-F238E27FC236}">
                <a16:creationId xmlns:a16="http://schemas.microsoft.com/office/drawing/2014/main" id="{4115438C-0ADD-D8CC-1C90-3EF1694F856E}"/>
              </a:ext>
            </a:extLst>
          </p:cNvPr>
          <p:cNvGraphicFramePr/>
          <p:nvPr/>
        </p:nvGraphicFramePr>
        <p:xfrm>
          <a:off x="364722" y="926535"/>
          <a:ext cx="8692626" cy="38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id="{2CD3812C-B458-154F-7C63-C0AA7F2FFC28}"/>
              </a:ext>
            </a:extLst>
          </p:cNvPr>
          <p:cNvSpPr/>
          <p:nvPr/>
        </p:nvSpPr>
        <p:spPr>
          <a:xfrm>
            <a:off x="2715547" y="2597317"/>
            <a:ext cx="4579812" cy="15077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_________</a:t>
            </a:r>
            <a:r>
              <a:rPr lang="ko-KR" altLang="en-US" sz="1200" dirty="0">
                <a:solidFill>
                  <a:schemeClr val="tx1"/>
                </a:solidFill>
              </a:rPr>
              <a:t>님 </a:t>
            </a:r>
            <a:r>
              <a:rPr lang="en-US" altLang="ko-KR" sz="1200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YOUNG</a:t>
            </a:r>
            <a:r>
              <a:rPr lang="ko-KR" altLang="en-US" sz="1200" dirty="0">
                <a:solidFill>
                  <a:schemeClr val="tx1"/>
                </a:solidFill>
              </a:rPr>
              <a:t>문화센터에 회원가입이 완료되었습니다</a:t>
            </a:r>
            <a:r>
              <a:rPr lang="en-US" altLang="ko-KR" sz="1200" dirty="0">
                <a:solidFill>
                  <a:schemeClr val="tx1"/>
                </a:solidFill>
              </a:rPr>
              <a:t>!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6441F0A-E20D-A85A-C236-3886E89A25D4}"/>
              </a:ext>
            </a:extLst>
          </p:cNvPr>
          <p:cNvSpPr/>
          <p:nvPr/>
        </p:nvSpPr>
        <p:spPr>
          <a:xfrm>
            <a:off x="4366088" y="3794544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EA9BD1-E7AE-F24E-5DDA-9A60154A97E3}"/>
              </a:ext>
            </a:extLst>
          </p:cNvPr>
          <p:cNvSpPr txBox="1"/>
          <p:nvPr/>
        </p:nvSpPr>
        <p:spPr>
          <a:xfrm>
            <a:off x="1801499" y="2096693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| </a:t>
            </a:r>
            <a:r>
              <a:rPr lang="ko-KR" altLang="en-US" sz="1400" dirty="0"/>
              <a:t>가입 완료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7AFB65D-5FDE-29FB-C13B-9CE6027440B2}"/>
              </a:ext>
            </a:extLst>
          </p:cNvPr>
          <p:cNvCxnSpPr/>
          <p:nvPr/>
        </p:nvCxnSpPr>
        <p:spPr>
          <a:xfrm>
            <a:off x="2737681" y="3525723"/>
            <a:ext cx="44766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4068722" y="362459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550322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495829" y="1155603"/>
            <a:ext cx="3600986" cy="1886168"/>
            <a:chOff x="3406778" y="2611120"/>
            <a:chExt cx="537844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406778" y="2611120"/>
              <a:ext cx="537844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4.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마이페이지</a:t>
              </a:r>
            </a:p>
          </p:txBody>
        </p:sp>
      </p:grpSp>
      <p:pic>
        <p:nvPicPr>
          <p:cNvPr id="3076" name="Picture 4">
            <a:extLst>
              <a:ext uri="{FF2B5EF4-FFF2-40B4-BE49-F238E27FC236}">
                <a16:creationId xmlns:a16="http://schemas.microsoft.com/office/drawing/2014/main" id="{9FC3E6A5-D027-3903-57D9-EC8942F1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 bwMode="auto">
          <a:xfrm>
            <a:off x="564576" y="1081712"/>
            <a:ext cx="4263690" cy="4270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01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627312C-C290-42D5-B406-A7C7AD0ADE42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B94902F1-4CEB-4CE2-950B-478B9478F966}"/>
              </a:ext>
            </a:extLst>
          </p:cNvPr>
          <p:cNvSpPr txBox="1"/>
          <p:nvPr/>
        </p:nvSpPr>
        <p:spPr>
          <a:xfrm>
            <a:off x="1199037" y="305526"/>
            <a:ext cx="5609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spc="-300" dirty="0">
                <a:latin typeface="+mn-ea"/>
              </a:rPr>
              <a:t>GitHub</a:t>
            </a:r>
            <a:r>
              <a:rPr kumimoji="1" lang="ko-KR" altLang="en-US" sz="3600" spc="-300" dirty="0">
                <a:latin typeface="+mn-ea"/>
              </a:rPr>
              <a:t>를 통한 프로젝트 관리</a:t>
            </a:r>
            <a:endParaRPr kumimoji="1" lang="ja-JP" altLang="en-US" sz="3600" spc="-3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323D1-1E0C-4767-A0A1-D401D7812AB4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1</a:t>
            </a:r>
            <a:endParaRPr lang="ko-KR" altLang="en-US" sz="1100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77316B0-41DE-479F-B9D6-AC2E6C8040CC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B581B9BD-5D96-8D3F-051B-D75551D82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338" y="951857"/>
            <a:ext cx="8359323" cy="589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151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F052C112-46A2-C197-77CF-90CBE553DC9C}"/>
              </a:ext>
            </a:extLst>
          </p:cNvPr>
          <p:cNvSpPr/>
          <p:nvPr/>
        </p:nvSpPr>
        <p:spPr>
          <a:xfrm>
            <a:off x="1950961" y="1801092"/>
            <a:ext cx="6108984" cy="20752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본인확인을 위한 비밀번호 안내문</a:t>
            </a:r>
          </a:p>
        </p:txBody>
      </p:sp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본인확인을 위해 비밀번호 입력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안내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INPUT </a:t>
                      </a:r>
                      <a:r>
                        <a:rPr lang="ko-KR" altLang="en-US" sz="1100" dirty="0"/>
                        <a:t>타입 </a:t>
                      </a:r>
                      <a:r>
                        <a:rPr lang="en-US" altLang="ko-KR" sz="1100" dirty="0"/>
                        <a:t>PASSWORD</a:t>
                      </a:r>
                    </a:p>
                    <a:p>
                      <a:pPr latinLnBrk="1"/>
                      <a:r>
                        <a:rPr lang="en-US" altLang="ko-KR" sz="1100" dirty="0"/>
                        <a:t>TEXTBOX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300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마이페이지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28392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마이페이지 진입 시 본인확인 페이지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1770960" y="164552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6441F0A-E20D-A85A-C236-3886E89A25D4}"/>
              </a:ext>
            </a:extLst>
          </p:cNvPr>
          <p:cNvSpPr/>
          <p:nvPr/>
        </p:nvSpPr>
        <p:spPr>
          <a:xfrm>
            <a:off x="4366088" y="5162385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E2EF7EA-613C-C139-4E93-F8B38543EC0C}"/>
              </a:ext>
            </a:extLst>
          </p:cNvPr>
          <p:cNvSpPr/>
          <p:nvPr/>
        </p:nvSpPr>
        <p:spPr>
          <a:xfrm>
            <a:off x="2718374" y="458610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PASSWORD</a:t>
            </a:r>
            <a:endParaRPr lang="ko-KR" altLang="en-US" sz="11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2463552" y="441489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89023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변경 불가능한 데이터는 텍스트로 표시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비밀번호 입력 폼 일치 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성별 데이터 </a:t>
                      </a:r>
                      <a:r>
                        <a:rPr lang="en-US" altLang="ko-KR" sz="1100" dirty="0"/>
                        <a:t>DISABLE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회원탈퇴 누를 시 확인 </a:t>
                      </a:r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NULL</a:t>
                      </a:r>
                      <a:r>
                        <a:rPr lang="ko-KR" altLang="en-US" sz="1100" dirty="0"/>
                        <a:t>값 폼은 </a:t>
                      </a:r>
                      <a:r>
                        <a:rPr lang="en-US" altLang="ko-KR" sz="1100" dirty="0"/>
                        <a:t>UPDATE </a:t>
                      </a:r>
                      <a:r>
                        <a:rPr lang="ko-KR" altLang="en-US" sz="1100" dirty="0"/>
                        <a:t>하지 않음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300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마이페이지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176202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회원정보 데이터 수정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6441F0A-E20D-A85A-C236-3886E89A25D4}"/>
              </a:ext>
            </a:extLst>
          </p:cNvPr>
          <p:cNvSpPr/>
          <p:nvPr/>
        </p:nvSpPr>
        <p:spPr>
          <a:xfrm>
            <a:off x="5231231" y="5653061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/>
              <a:t>수정</a:t>
            </a:r>
            <a:endParaRPr lang="ko-KR" altLang="en-US" sz="1600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89360A5-575F-8241-D0FC-F0396A9DB8AD}"/>
              </a:ext>
            </a:extLst>
          </p:cNvPr>
          <p:cNvSpPr/>
          <p:nvPr/>
        </p:nvSpPr>
        <p:spPr>
          <a:xfrm>
            <a:off x="3726723" y="5653061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48000">
                <a:srgbClr val="C00000">
                  <a:alpha val="66000"/>
                </a:srgbClr>
              </a:gs>
              <a:gs pos="100000">
                <a:srgbClr val="FF0000"/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회원탈퇴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0EF621-69EE-E7A0-6D86-0CBA51E241F8}"/>
              </a:ext>
            </a:extLst>
          </p:cNvPr>
          <p:cNvSpPr txBox="1"/>
          <p:nvPr/>
        </p:nvSpPr>
        <p:spPr>
          <a:xfrm>
            <a:off x="1924229" y="1627639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아이디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D19127-6D16-602F-6910-7069CA36E6E5}"/>
              </a:ext>
            </a:extLst>
          </p:cNvPr>
          <p:cNvSpPr txBox="1"/>
          <p:nvPr/>
        </p:nvSpPr>
        <p:spPr>
          <a:xfrm>
            <a:off x="1919667" y="1969550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이름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FCBBB6-B121-07F5-2B51-05C9F37E75FD}"/>
              </a:ext>
            </a:extLst>
          </p:cNvPr>
          <p:cNvSpPr txBox="1"/>
          <p:nvPr/>
        </p:nvSpPr>
        <p:spPr>
          <a:xfrm>
            <a:off x="1960193" y="484051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주소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932669-8506-3C4B-05C2-541D6EF74FE7}"/>
              </a:ext>
            </a:extLst>
          </p:cNvPr>
          <p:cNvSpPr txBox="1"/>
          <p:nvPr/>
        </p:nvSpPr>
        <p:spPr>
          <a:xfrm>
            <a:off x="1924229" y="2347910"/>
            <a:ext cx="1122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7915A7-2F51-27DE-1379-D3020615C589}"/>
              </a:ext>
            </a:extLst>
          </p:cNvPr>
          <p:cNvSpPr txBox="1"/>
          <p:nvPr/>
        </p:nvSpPr>
        <p:spPr>
          <a:xfrm>
            <a:off x="1916814" y="433974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전화번호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F761252-00BD-20BA-9218-76A3769CCF35}"/>
              </a:ext>
            </a:extLst>
          </p:cNvPr>
          <p:cNvSpPr txBox="1"/>
          <p:nvPr/>
        </p:nvSpPr>
        <p:spPr>
          <a:xfrm>
            <a:off x="1924229" y="308598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성별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489D007-4D34-2242-B518-C27ADBE88BA2}"/>
              </a:ext>
            </a:extLst>
          </p:cNvPr>
          <p:cNvSpPr txBox="1"/>
          <p:nvPr/>
        </p:nvSpPr>
        <p:spPr>
          <a:xfrm>
            <a:off x="1904050" y="3464221"/>
            <a:ext cx="11624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생년월일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6611F56-1AE0-4A49-6807-837BC041C079}"/>
              </a:ext>
            </a:extLst>
          </p:cNvPr>
          <p:cNvSpPr txBox="1"/>
          <p:nvPr/>
        </p:nvSpPr>
        <p:spPr>
          <a:xfrm>
            <a:off x="1928498" y="390704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FB7956E-40FF-44B5-4B7E-2B67EEE44F9B}"/>
              </a:ext>
            </a:extLst>
          </p:cNvPr>
          <p:cNvSpPr/>
          <p:nvPr/>
        </p:nvSpPr>
        <p:spPr>
          <a:xfrm>
            <a:off x="3047102" y="234077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8</a:t>
            </a:r>
            <a:r>
              <a:rPr lang="ko-KR" altLang="en-US" sz="1100" dirty="0"/>
              <a:t>자</a:t>
            </a:r>
            <a:r>
              <a:rPr lang="en-US" altLang="ko-KR" sz="1100" dirty="0"/>
              <a:t>~15</a:t>
            </a:r>
            <a:r>
              <a:rPr lang="ko-KR" altLang="en-US" sz="1100" dirty="0"/>
              <a:t>자</a:t>
            </a:r>
            <a:r>
              <a:rPr lang="en-US" altLang="ko-KR" sz="1100" dirty="0"/>
              <a:t>, </a:t>
            </a:r>
            <a:r>
              <a:rPr lang="ko-KR" altLang="en-US" sz="1100" dirty="0"/>
              <a:t>영문 </a:t>
            </a:r>
            <a:r>
              <a:rPr lang="en-US" altLang="ko-KR" sz="1100" dirty="0"/>
              <a:t>+ </a:t>
            </a:r>
            <a:r>
              <a:rPr lang="ko-KR" altLang="en-US" sz="1100" dirty="0"/>
              <a:t>숫자 조합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426A74-7D67-9B47-599A-C35B53E6234E}"/>
              </a:ext>
            </a:extLst>
          </p:cNvPr>
          <p:cNvSpPr txBox="1"/>
          <p:nvPr/>
        </p:nvSpPr>
        <p:spPr>
          <a:xfrm>
            <a:off x="1903201" y="2729265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비밀번호확인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D143863-1EC7-B18E-1BA6-977C12A1A27F}"/>
              </a:ext>
            </a:extLst>
          </p:cNvPr>
          <p:cNvSpPr/>
          <p:nvPr/>
        </p:nvSpPr>
        <p:spPr>
          <a:xfrm>
            <a:off x="3063253" y="431989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010-1234-1234</a:t>
            </a:r>
            <a:endParaRPr lang="ko-KR" altLang="en-US" sz="11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2759BE5-9DA1-2873-F95D-0DEED3899BBD}"/>
              </a:ext>
            </a:extLst>
          </p:cNvPr>
          <p:cNvSpPr/>
          <p:nvPr/>
        </p:nvSpPr>
        <p:spPr>
          <a:xfrm>
            <a:off x="3047102" y="2708887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86FE6DD-2103-C775-7998-31F1CFA1B48F}"/>
              </a:ext>
            </a:extLst>
          </p:cNvPr>
          <p:cNvSpPr/>
          <p:nvPr/>
        </p:nvSpPr>
        <p:spPr>
          <a:xfrm>
            <a:off x="3047102" y="4821796"/>
            <a:ext cx="383558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주소검색 버튼을 클릭하세요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DF066BF-984B-0D3A-D18F-F799AA774F57}"/>
              </a:ext>
            </a:extLst>
          </p:cNvPr>
          <p:cNvSpPr/>
          <p:nvPr/>
        </p:nvSpPr>
        <p:spPr>
          <a:xfrm>
            <a:off x="6882690" y="4814659"/>
            <a:ext cx="738570" cy="293947"/>
          </a:xfrm>
          <a:prstGeom prst="rect">
            <a:avLst/>
          </a:prstGeom>
          <a:solidFill>
            <a:schemeClr val="bg2">
              <a:lumMod val="9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050" b="1" dirty="0">
                <a:solidFill>
                  <a:schemeClr val="tx1"/>
                </a:solidFill>
              </a:rPr>
              <a:t>주소검색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0505246E-A078-0060-AA6F-528CF2C5463F}"/>
              </a:ext>
            </a:extLst>
          </p:cNvPr>
          <p:cNvSpPr/>
          <p:nvPr/>
        </p:nvSpPr>
        <p:spPr>
          <a:xfrm>
            <a:off x="3990621" y="3160887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B04EF68-7F0F-C1CF-976D-6222C0086461}"/>
              </a:ext>
            </a:extLst>
          </p:cNvPr>
          <p:cNvSpPr txBox="1"/>
          <p:nvPr/>
        </p:nvSpPr>
        <p:spPr>
          <a:xfrm>
            <a:off x="3288639" y="3075097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남자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347535E-CCF8-4EA6-58EC-9738FE95ADEA}"/>
              </a:ext>
            </a:extLst>
          </p:cNvPr>
          <p:cNvSpPr txBox="1"/>
          <p:nvPr/>
        </p:nvSpPr>
        <p:spPr>
          <a:xfrm>
            <a:off x="4029386" y="3088105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여자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0C6B18E0-9C7C-45E0-6C15-4136F6494187}"/>
              </a:ext>
            </a:extLst>
          </p:cNvPr>
          <p:cNvSpPr/>
          <p:nvPr/>
        </p:nvSpPr>
        <p:spPr>
          <a:xfrm>
            <a:off x="3047102" y="522400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상세주소 입력하세요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E289C04E-E61E-9CB3-0337-8FF90E0072F8}"/>
              </a:ext>
            </a:extLst>
          </p:cNvPr>
          <p:cNvSpPr/>
          <p:nvPr/>
        </p:nvSpPr>
        <p:spPr>
          <a:xfrm>
            <a:off x="3249873" y="3180477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B792944-CB9F-886D-070E-988F656EC3B3}"/>
              </a:ext>
            </a:extLst>
          </p:cNvPr>
          <p:cNvSpPr txBox="1"/>
          <p:nvPr/>
        </p:nvSpPr>
        <p:spPr>
          <a:xfrm>
            <a:off x="3041199" y="1645262"/>
            <a:ext cx="6575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USER_ID</a:t>
            </a:r>
            <a:endParaRPr lang="ko-KR" altLang="en-US" sz="105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82C5760D-7B21-D57B-761D-DF5970092B87}"/>
              </a:ext>
            </a:extLst>
          </p:cNvPr>
          <p:cNvSpPr/>
          <p:nvPr/>
        </p:nvSpPr>
        <p:spPr>
          <a:xfrm>
            <a:off x="1646900" y="154472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031885D6-D98D-8D5B-3168-F6D5EE1DCA87}"/>
              </a:ext>
            </a:extLst>
          </p:cNvPr>
          <p:cNvSpPr/>
          <p:nvPr/>
        </p:nvSpPr>
        <p:spPr>
          <a:xfrm>
            <a:off x="1645519" y="22767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5D744D12-1BBD-E287-F938-F94F28429185}"/>
              </a:ext>
            </a:extLst>
          </p:cNvPr>
          <p:cNvSpPr/>
          <p:nvPr/>
        </p:nvSpPr>
        <p:spPr>
          <a:xfrm>
            <a:off x="3518750" y="5517955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4</a:t>
            </a:r>
            <a:endParaRPr lang="ko-KR" altLang="en-US" sz="20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E021EB0-95DA-99EC-D914-5CC448BDC185}"/>
              </a:ext>
            </a:extLst>
          </p:cNvPr>
          <p:cNvSpPr txBox="1"/>
          <p:nvPr/>
        </p:nvSpPr>
        <p:spPr>
          <a:xfrm>
            <a:off x="3041199" y="1982883"/>
            <a:ext cx="5886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홍길동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689834CE-0F75-D1E3-4299-28DC9EA28C14}"/>
              </a:ext>
            </a:extLst>
          </p:cNvPr>
          <p:cNvSpPr/>
          <p:nvPr/>
        </p:nvSpPr>
        <p:spPr>
          <a:xfrm>
            <a:off x="1645519" y="301357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B6B3792-A08D-07FF-6678-9DA978BAD4D7}"/>
              </a:ext>
            </a:extLst>
          </p:cNvPr>
          <p:cNvSpPr txBox="1"/>
          <p:nvPr/>
        </p:nvSpPr>
        <p:spPr>
          <a:xfrm>
            <a:off x="3041199" y="3909527"/>
            <a:ext cx="138371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ABCDEF@EZEN.AC.KR</a:t>
            </a:r>
            <a:endParaRPr lang="ko-KR" altLang="en-US" sz="1050" dirty="0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092309D1-7706-71C4-AE1C-BC7E2FF47E6C}"/>
              </a:ext>
            </a:extLst>
          </p:cNvPr>
          <p:cNvSpPr/>
          <p:nvPr/>
        </p:nvSpPr>
        <p:spPr>
          <a:xfrm>
            <a:off x="5074137" y="5517955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5</a:t>
            </a:r>
            <a:endParaRPr lang="ko-KR" altLang="en-US" sz="20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F7D1894-ABD2-3D54-D865-600547E0326F}"/>
              </a:ext>
            </a:extLst>
          </p:cNvPr>
          <p:cNvSpPr txBox="1"/>
          <p:nvPr/>
        </p:nvSpPr>
        <p:spPr>
          <a:xfrm>
            <a:off x="3041199" y="3486115"/>
            <a:ext cx="120097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1900</a:t>
            </a:r>
            <a:r>
              <a:rPr lang="ko-KR" altLang="en-US" sz="1050" dirty="0"/>
              <a:t>년 </a:t>
            </a:r>
            <a:r>
              <a:rPr lang="en-US" altLang="ko-KR" sz="1050" dirty="0"/>
              <a:t>01</a:t>
            </a:r>
            <a:r>
              <a:rPr lang="ko-KR" altLang="en-US" sz="1050" dirty="0"/>
              <a:t>월 </a:t>
            </a:r>
            <a:r>
              <a:rPr lang="en-US" altLang="ko-KR" sz="1050" dirty="0"/>
              <a:t>01</a:t>
            </a:r>
            <a:r>
              <a:rPr lang="ko-KR" altLang="en-US" sz="1050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2052524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회원탈퇴 버튼 누를 시 출력되는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 err="1"/>
                        <a:t>모달창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회원탈퇴 누를 시 회원테이블에서 </a:t>
                      </a:r>
                      <a:r>
                        <a:rPr lang="en-US" altLang="ko-KR" sz="1100" dirty="0"/>
                        <a:t>DELETE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회원탈퇴가 완료되었습니다</a:t>
                      </a:r>
                      <a:r>
                        <a:rPr lang="en-US" altLang="ko-KR" sz="1100" dirty="0"/>
                        <a:t>. ALERT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300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마이페이지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19487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회원탈퇴 경고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MODAL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창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7019C52-90A6-8FF9-77B0-ED8ABA79AA6E}"/>
              </a:ext>
            </a:extLst>
          </p:cNvPr>
          <p:cNvSpPr/>
          <p:nvPr/>
        </p:nvSpPr>
        <p:spPr>
          <a:xfrm>
            <a:off x="2644437" y="1244965"/>
            <a:ext cx="4331689" cy="279611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탈퇴 경고문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6225297-24D6-521E-5D19-22CED12C472E}"/>
              </a:ext>
            </a:extLst>
          </p:cNvPr>
          <p:cNvSpPr/>
          <p:nvPr/>
        </p:nvSpPr>
        <p:spPr>
          <a:xfrm>
            <a:off x="4852433" y="3637438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취소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0D5C130A-242C-04D8-4EB2-BA53B5BBD875}"/>
              </a:ext>
            </a:extLst>
          </p:cNvPr>
          <p:cNvSpPr/>
          <p:nvPr/>
        </p:nvSpPr>
        <p:spPr>
          <a:xfrm>
            <a:off x="3347925" y="3637438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48000">
                <a:srgbClr val="C00000">
                  <a:alpha val="66000"/>
                </a:srgbClr>
              </a:gs>
              <a:gs pos="100000">
                <a:srgbClr val="FF0000"/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회원탈퇴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64A12DC6-72CE-B650-DFAB-AF478E98663C}"/>
              </a:ext>
            </a:extLst>
          </p:cNvPr>
          <p:cNvSpPr/>
          <p:nvPr/>
        </p:nvSpPr>
        <p:spPr>
          <a:xfrm>
            <a:off x="3071846" y="327743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DF90B47-0687-95D2-5105-627032F83D0B}"/>
              </a:ext>
            </a:extLst>
          </p:cNvPr>
          <p:cNvSpPr/>
          <p:nvPr/>
        </p:nvSpPr>
        <p:spPr>
          <a:xfrm>
            <a:off x="2464436" y="10674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3F99D6A6-8DF4-4430-7B2F-03C500A42987}"/>
              </a:ext>
            </a:extLst>
          </p:cNvPr>
          <p:cNvSpPr/>
          <p:nvPr/>
        </p:nvSpPr>
        <p:spPr>
          <a:xfrm>
            <a:off x="3489250" y="327992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BCDB840-046E-EA67-388C-50D900C9BC22}"/>
              </a:ext>
            </a:extLst>
          </p:cNvPr>
          <p:cNvSpPr/>
          <p:nvPr/>
        </p:nvSpPr>
        <p:spPr>
          <a:xfrm>
            <a:off x="2414103" y="4443480"/>
            <a:ext cx="4727602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회원탈퇴가 완료되었습니다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이용해 주셔서 감사합니다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854E4077-E77D-4274-CFB0-A21EF911E16F}"/>
              </a:ext>
            </a:extLst>
          </p:cNvPr>
          <p:cNvSpPr/>
          <p:nvPr/>
        </p:nvSpPr>
        <p:spPr>
          <a:xfrm>
            <a:off x="3999730" y="6034672"/>
            <a:ext cx="1463474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D17D2508-075C-6593-B9F2-A3B0DA359389}"/>
              </a:ext>
            </a:extLst>
          </p:cNvPr>
          <p:cNvCxnSpPr>
            <a:cxnSpLocks/>
          </p:cNvCxnSpPr>
          <p:nvPr/>
        </p:nvCxnSpPr>
        <p:spPr>
          <a:xfrm>
            <a:off x="2406517" y="4751256"/>
            <a:ext cx="47119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6115858-8CF2-5CD2-FDC2-A8E7D6198628}"/>
              </a:ext>
            </a:extLst>
          </p:cNvPr>
          <p:cNvSpPr txBox="1"/>
          <p:nvPr/>
        </p:nvSpPr>
        <p:spPr>
          <a:xfrm>
            <a:off x="2406517" y="4443480"/>
            <a:ext cx="4735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	  	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9AF7331F-E022-025D-0C94-247AB5490661}"/>
              </a:ext>
            </a:extLst>
          </p:cNvPr>
          <p:cNvCxnSpPr>
            <a:cxnSpLocks/>
          </p:cNvCxnSpPr>
          <p:nvPr/>
        </p:nvCxnSpPr>
        <p:spPr>
          <a:xfrm>
            <a:off x="731305" y="4216668"/>
            <a:ext cx="8162324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7432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메인 홈으로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수강신청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수강내역 모두 출력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ORDER BY DATE, </a:t>
                      </a:r>
                      <a:r>
                        <a:rPr lang="ko-KR" altLang="en-US" sz="1100" dirty="0"/>
                        <a:t>상태</a:t>
                      </a:r>
                      <a:r>
                        <a:rPr lang="en-US" altLang="ko-KR" sz="1100" dirty="0"/>
                        <a:t>, TITLE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300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마이페이지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수강목록 페이지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AA93C13-6ED3-C9D1-3456-107F764BF131}"/>
              </a:ext>
            </a:extLst>
          </p:cNvPr>
          <p:cNvSpPr/>
          <p:nvPr/>
        </p:nvSpPr>
        <p:spPr>
          <a:xfrm>
            <a:off x="3233866" y="2826570"/>
            <a:ext cx="1130157" cy="27194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이전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7C81FCE-1892-5861-1AD5-E65172608175}"/>
              </a:ext>
            </a:extLst>
          </p:cNvPr>
          <p:cNvSpPr/>
          <p:nvPr/>
        </p:nvSpPr>
        <p:spPr>
          <a:xfrm>
            <a:off x="4554967" y="2826570"/>
            <a:ext cx="1130157" cy="27194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err="1">
                <a:solidFill>
                  <a:schemeClr val="tx1"/>
                </a:solidFill>
              </a:rPr>
              <a:t>다른강좌보기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666268-6E5A-7452-EF19-76A0B84CB90B}"/>
              </a:ext>
            </a:extLst>
          </p:cNvPr>
          <p:cNvSpPr txBox="1"/>
          <p:nvPr/>
        </p:nvSpPr>
        <p:spPr>
          <a:xfrm>
            <a:off x="293758" y="1157391"/>
            <a:ext cx="1263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/>
              <a:t>| </a:t>
            </a:r>
            <a:r>
              <a:rPr lang="ko-KR" altLang="en-US" sz="1400" dirty="0"/>
              <a:t>수강목록</a:t>
            </a:r>
          </a:p>
        </p:txBody>
      </p:sp>
      <p:graphicFrame>
        <p:nvGraphicFramePr>
          <p:cNvPr id="34" name="표 34">
            <a:extLst>
              <a:ext uri="{FF2B5EF4-FFF2-40B4-BE49-F238E27FC236}">
                <a16:creationId xmlns:a16="http://schemas.microsoft.com/office/drawing/2014/main" id="{7B291EDA-721D-89DE-2198-7C8D166C166F}"/>
              </a:ext>
            </a:extLst>
          </p:cNvPr>
          <p:cNvGraphicFramePr>
            <a:graphicFrameLocks noGrp="1"/>
          </p:cNvGraphicFramePr>
          <p:nvPr/>
        </p:nvGraphicFramePr>
        <p:xfrm>
          <a:off x="93477" y="1824565"/>
          <a:ext cx="9253608" cy="7416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68805">
                  <a:extLst>
                    <a:ext uri="{9D8B030D-6E8A-4147-A177-3AD203B41FA5}">
                      <a16:colId xmlns:a16="http://schemas.microsoft.com/office/drawing/2014/main" val="2050870545"/>
                    </a:ext>
                  </a:extLst>
                </a:gridCol>
                <a:gridCol w="1149668">
                  <a:extLst>
                    <a:ext uri="{9D8B030D-6E8A-4147-A177-3AD203B41FA5}">
                      <a16:colId xmlns:a16="http://schemas.microsoft.com/office/drawing/2014/main" val="3211210556"/>
                    </a:ext>
                  </a:extLst>
                </a:gridCol>
                <a:gridCol w="2483168">
                  <a:extLst>
                    <a:ext uri="{9D8B030D-6E8A-4147-A177-3AD203B41FA5}">
                      <a16:colId xmlns:a16="http://schemas.microsoft.com/office/drawing/2014/main" val="1956879040"/>
                    </a:ext>
                  </a:extLst>
                </a:gridCol>
                <a:gridCol w="1668544">
                  <a:extLst>
                    <a:ext uri="{9D8B030D-6E8A-4147-A177-3AD203B41FA5}">
                      <a16:colId xmlns:a16="http://schemas.microsoft.com/office/drawing/2014/main" val="66121044"/>
                    </a:ext>
                  </a:extLst>
                </a:gridCol>
                <a:gridCol w="2083423">
                  <a:extLst>
                    <a:ext uri="{9D8B030D-6E8A-4147-A177-3AD203B41FA5}">
                      <a16:colId xmlns:a16="http://schemas.microsoft.com/office/drawing/2014/main" val="42783360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강좌명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강사명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결제금액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3882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초코칩</a:t>
                      </a:r>
                      <a:r>
                        <a:rPr lang="ko-KR" altLang="en-US" dirty="0"/>
                        <a:t> 쿠키 만</a:t>
                      </a:r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최나리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2022-03-01~2022-10-07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5,000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수강중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821519"/>
                  </a:ext>
                </a:extLst>
              </a:tr>
            </a:tbl>
          </a:graphicData>
        </a:graphic>
      </p:graphicFrame>
      <p:sp>
        <p:nvSpPr>
          <p:cNvPr id="35" name="타원 34">
            <a:extLst>
              <a:ext uri="{FF2B5EF4-FFF2-40B4-BE49-F238E27FC236}">
                <a16:creationId xmlns:a16="http://schemas.microsoft.com/office/drawing/2014/main" id="{53CCB7DC-2726-3095-CE24-A0AB78E979CA}"/>
              </a:ext>
            </a:extLst>
          </p:cNvPr>
          <p:cNvSpPr/>
          <p:nvPr/>
        </p:nvSpPr>
        <p:spPr>
          <a:xfrm>
            <a:off x="3053865" y="264657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C73FB35-9F0F-C57D-E227-86E0F30E3243}"/>
              </a:ext>
            </a:extLst>
          </p:cNvPr>
          <p:cNvSpPr/>
          <p:nvPr/>
        </p:nvSpPr>
        <p:spPr>
          <a:xfrm>
            <a:off x="4394912" y="264657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73EBAA20-8604-9292-0EF0-0CBA4CB3CA24}"/>
              </a:ext>
            </a:extLst>
          </p:cNvPr>
          <p:cNvSpPr/>
          <p:nvPr/>
        </p:nvSpPr>
        <p:spPr>
          <a:xfrm>
            <a:off x="-1" y="161167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35199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D137A72-8720-3569-EA04-F32F0140075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0" y="0"/>
            <a:ext cx="6685935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495829" y="1155603"/>
            <a:ext cx="3600986" cy="1886168"/>
            <a:chOff x="3406778" y="2611120"/>
            <a:chExt cx="537844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406778" y="2611120"/>
              <a:ext cx="537844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5.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통합검색 페이지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0900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해당 탭 상세검색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괄호로 결과 수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정렬 기준 선택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 err="1"/>
                        <a:t>콤보박스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삼각형 눌러서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오름차순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내림차순</a:t>
                      </a:r>
                      <a:r>
                        <a:rPr lang="en-US" altLang="ko-KR" sz="1100" dirty="0"/>
                        <a:t>]</a:t>
                      </a:r>
                      <a:r>
                        <a:rPr lang="ko-KR" altLang="en-US" sz="1100" dirty="0"/>
                        <a:t> 정렬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조회된 객체를 출력하는 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출력된 게시글 객체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객체는 </a:t>
                      </a:r>
                      <a:r>
                        <a:rPr lang="en-US" altLang="ko-KR" sz="1100" dirty="0"/>
                        <a:t>5</a:t>
                      </a:r>
                      <a:r>
                        <a:rPr lang="ko-KR" altLang="en-US" sz="1100" dirty="0"/>
                        <a:t>개까지 보여 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더보기</a:t>
                      </a:r>
                      <a:r>
                        <a:rPr lang="ko-KR" altLang="en-US" sz="1100" dirty="0"/>
                        <a:t> 버튼을 누르면 해당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카테고리 상세검색으로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통합 </a:t>
                      </a:r>
                      <a:r>
                        <a:rPr lang="ko-KR" altLang="en-US" sz="1100" dirty="0" err="1"/>
                        <a:t>검색창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메인페이지</a:t>
                      </a:r>
                      <a:r>
                        <a:rPr lang="ko-KR" altLang="en-US" sz="1100" dirty="0"/>
                        <a:t> 검색바의 데이터를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그대로 받아와서 텍스트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검색어 자동완성 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3147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통합검색페이지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44462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검색페이지 메인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5A18EA0-0E2C-99F7-14E6-F64E622659C4}"/>
              </a:ext>
            </a:extLst>
          </p:cNvPr>
          <p:cNvSpPr/>
          <p:nvPr/>
        </p:nvSpPr>
        <p:spPr>
          <a:xfrm>
            <a:off x="53550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전체보기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09BCA61-4532-BCED-5BD7-9012884863BC}"/>
              </a:ext>
            </a:extLst>
          </p:cNvPr>
          <p:cNvSpPr/>
          <p:nvPr/>
        </p:nvSpPr>
        <p:spPr>
          <a:xfrm>
            <a:off x="1618739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공지사항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2F143BE-4DF3-3091-EB61-6AF64EEEE5F9}"/>
              </a:ext>
            </a:extLst>
          </p:cNvPr>
          <p:cNvSpPr/>
          <p:nvPr/>
        </p:nvSpPr>
        <p:spPr>
          <a:xfrm>
            <a:off x="3183928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이벤트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EC8CACA-FDAF-7030-76A6-3A0C2FA1E734}"/>
              </a:ext>
            </a:extLst>
          </p:cNvPr>
          <p:cNvSpPr/>
          <p:nvPr/>
        </p:nvSpPr>
        <p:spPr>
          <a:xfrm>
            <a:off x="4749117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강좌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25DF61D-A4FD-323F-DA5E-22123D26D8B1}"/>
              </a:ext>
            </a:extLst>
          </p:cNvPr>
          <p:cNvSpPr/>
          <p:nvPr/>
        </p:nvSpPr>
        <p:spPr>
          <a:xfrm>
            <a:off x="6314306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동아리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1B6D7DD-940F-12F8-0670-A455F15A15BC}"/>
              </a:ext>
            </a:extLst>
          </p:cNvPr>
          <p:cNvSpPr/>
          <p:nvPr/>
        </p:nvSpPr>
        <p:spPr>
          <a:xfrm>
            <a:off x="7879495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FAQ(0)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0472288-7653-6180-CF57-EFCDC6FDFD49}"/>
              </a:ext>
            </a:extLst>
          </p:cNvPr>
          <p:cNvSpPr/>
          <p:nvPr/>
        </p:nvSpPr>
        <p:spPr>
          <a:xfrm>
            <a:off x="7438767" y="2718108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최신 순</a:t>
            </a: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74D94EA7-67F3-212B-AB36-2779E293180A}"/>
              </a:ext>
            </a:extLst>
          </p:cNvPr>
          <p:cNvSpPr/>
          <p:nvPr/>
        </p:nvSpPr>
        <p:spPr>
          <a:xfrm>
            <a:off x="8841258" y="2761357"/>
            <a:ext cx="407773" cy="339810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DB26FC5-F020-9DE2-EC8A-427407EBA084}"/>
              </a:ext>
            </a:extLst>
          </p:cNvPr>
          <p:cNvSpPr/>
          <p:nvPr/>
        </p:nvSpPr>
        <p:spPr>
          <a:xfrm>
            <a:off x="821724" y="3335946"/>
            <a:ext cx="8186351" cy="201415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전체보기</a:t>
            </a:r>
            <a:r>
              <a:rPr lang="en-US" altLang="ko-KR" b="1" dirty="0"/>
              <a:t>(1</a:t>
            </a:r>
            <a:r>
              <a:rPr lang="ko-KR" altLang="en-US" b="1" dirty="0"/>
              <a:t>건</a:t>
            </a:r>
            <a:r>
              <a:rPr lang="en-US" altLang="ko-KR" b="1" dirty="0"/>
              <a:t>)</a:t>
            </a:r>
          </a:p>
          <a:p>
            <a:r>
              <a:rPr lang="en-US" altLang="ko-KR" b="1" dirty="0"/>
              <a:t>---------------------------------------------------------------</a:t>
            </a:r>
          </a:p>
          <a:p>
            <a:endParaRPr lang="ko-KR" altLang="en-US" b="1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387F517-0808-8F16-29C5-2010A305F300}"/>
              </a:ext>
            </a:extLst>
          </p:cNvPr>
          <p:cNvSpPr/>
          <p:nvPr/>
        </p:nvSpPr>
        <p:spPr>
          <a:xfrm>
            <a:off x="7438767" y="3156773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정확도 순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D070690-383F-DFD4-3E53-15F5D0CAF73F}"/>
              </a:ext>
            </a:extLst>
          </p:cNvPr>
          <p:cNvSpPr/>
          <p:nvPr/>
        </p:nvSpPr>
        <p:spPr>
          <a:xfrm>
            <a:off x="932934" y="3898178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55734F1-CCBC-CF60-8E42-86FB401EB74B}"/>
              </a:ext>
            </a:extLst>
          </p:cNvPr>
          <p:cNvSpPr/>
          <p:nvPr/>
        </p:nvSpPr>
        <p:spPr>
          <a:xfrm>
            <a:off x="7438767" y="3589259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조회수 순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96CF5B6-9091-8705-BFD0-DA3729DC53CB}"/>
              </a:ext>
            </a:extLst>
          </p:cNvPr>
          <p:cNvSpPr/>
          <p:nvPr/>
        </p:nvSpPr>
        <p:spPr>
          <a:xfrm>
            <a:off x="821724" y="5553384"/>
            <a:ext cx="8186351" cy="130461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공지사항</a:t>
            </a:r>
            <a:r>
              <a:rPr lang="en-US" altLang="ko-KR" b="1" dirty="0"/>
              <a:t>(1</a:t>
            </a:r>
            <a:r>
              <a:rPr lang="ko-KR" altLang="en-US" b="1" dirty="0"/>
              <a:t>건</a:t>
            </a:r>
            <a:r>
              <a:rPr lang="en-US" altLang="ko-KR" b="1" dirty="0"/>
              <a:t>)</a:t>
            </a:r>
          </a:p>
          <a:p>
            <a:r>
              <a:rPr lang="en-US" altLang="ko-KR" b="1" dirty="0"/>
              <a:t>---------------------------------------------------------------</a:t>
            </a:r>
          </a:p>
          <a:p>
            <a:endParaRPr lang="ko-KR" altLang="en-US" b="1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2A1F3B1-2B1F-8CB0-AA17-E97A19C8134C}"/>
              </a:ext>
            </a:extLst>
          </p:cNvPr>
          <p:cNvSpPr/>
          <p:nvPr/>
        </p:nvSpPr>
        <p:spPr>
          <a:xfrm>
            <a:off x="932934" y="4294197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208AE36-056C-F02A-7061-29700941794D}"/>
              </a:ext>
            </a:extLst>
          </p:cNvPr>
          <p:cNvSpPr/>
          <p:nvPr/>
        </p:nvSpPr>
        <p:spPr>
          <a:xfrm>
            <a:off x="4898428" y="4670478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C6E5716A-D31D-75C7-6E82-13EE579334BA}"/>
              </a:ext>
            </a:extLst>
          </p:cNvPr>
          <p:cNvSpPr/>
          <p:nvPr/>
        </p:nvSpPr>
        <p:spPr>
          <a:xfrm>
            <a:off x="4898428" y="4799623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E4EF93-DCB1-CEBF-9203-C3632910B0DB}"/>
              </a:ext>
            </a:extLst>
          </p:cNvPr>
          <p:cNvSpPr/>
          <p:nvPr/>
        </p:nvSpPr>
        <p:spPr>
          <a:xfrm>
            <a:off x="4898428" y="4959658"/>
            <a:ext cx="87527" cy="8752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DA53B6F-C6AA-303C-F121-61742E4FF72D}"/>
              </a:ext>
            </a:extLst>
          </p:cNvPr>
          <p:cNvSpPr/>
          <p:nvPr/>
        </p:nvSpPr>
        <p:spPr>
          <a:xfrm>
            <a:off x="932934" y="6158346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A59E0973-67C6-13BD-5A84-956E387FE8C8}"/>
              </a:ext>
            </a:extLst>
          </p:cNvPr>
          <p:cNvSpPr/>
          <p:nvPr/>
        </p:nvSpPr>
        <p:spPr>
          <a:xfrm>
            <a:off x="4898428" y="6578476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EC990C65-EA77-6762-88A7-8B1133D02E2A}"/>
              </a:ext>
            </a:extLst>
          </p:cNvPr>
          <p:cNvSpPr/>
          <p:nvPr/>
        </p:nvSpPr>
        <p:spPr>
          <a:xfrm>
            <a:off x="4898428" y="6707621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D37A0C1-11CF-0EBC-1380-608953487A6E}"/>
              </a:ext>
            </a:extLst>
          </p:cNvPr>
          <p:cNvSpPr/>
          <p:nvPr/>
        </p:nvSpPr>
        <p:spPr>
          <a:xfrm>
            <a:off x="932934" y="4930397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86B5473A-507A-0192-D442-AF2CE28C39D8}"/>
              </a:ext>
            </a:extLst>
          </p:cNvPr>
          <p:cNvSpPr/>
          <p:nvPr/>
        </p:nvSpPr>
        <p:spPr>
          <a:xfrm>
            <a:off x="7957751" y="5565315"/>
            <a:ext cx="1050324" cy="2837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더보기</a:t>
            </a:r>
            <a:r>
              <a:rPr lang="en-US" altLang="ko-KR" sz="1600" dirty="0"/>
              <a:t>&gt;</a:t>
            </a:r>
            <a:endParaRPr lang="ko-KR" altLang="en-US" sz="1600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55612" y="229855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7D2D2F5E-A64C-3E97-CDA4-45B3CBBE6337}"/>
              </a:ext>
            </a:extLst>
          </p:cNvPr>
          <p:cNvSpPr/>
          <p:nvPr/>
        </p:nvSpPr>
        <p:spPr>
          <a:xfrm>
            <a:off x="1120755" y="234083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50C45EEF-D944-8F1D-2ED3-27597991E421}"/>
              </a:ext>
            </a:extLst>
          </p:cNvPr>
          <p:cNvSpPr/>
          <p:nvPr/>
        </p:nvSpPr>
        <p:spPr>
          <a:xfrm>
            <a:off x="7191836" y="257600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AAAEEC9-D074-AAF2-A1CD-533B94E56AE1}"/>
              </a:ext>
            </a:extLst>
          </p:cNvPr>
          <p:cNvSpPr/>
          <p:nvPr/>
        </p:nvSpPr>
        <p:spPr>
          <a:xfrm>
            <a:off x="8946696" y="277847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1E285D0B-89DD-DD53-E877-9BE1FE4B7C70}"/>
              </a:ext>
            </a:extLst>
          </p:cNvPr>
          <p:cNvSpPr/>
          <p:nvPr/>
        </p:nvSpPr>
        <p:spPr>
          <a:xfrm>
            <a:off x="752934" y="31930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69ADDAFB-A012-A7A0-7D9A-75825377FC13}"/>
              </a:ext>
            </a:extLst>
          </p:cNvPr>
          <p:cNvSpPr/>
          <p:nvPr/>
        </p:nvSpPr>
        <p:spPr>
          <a:xfrm>
            <a:off x="5626647" y="386503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FFD0DC8B-9139-CA1C-AF3F-369BFD81F3C8}"/>
              </a:ext>
            </a:extLst>
          </p:cNvPr>
          <p:cNvSpPr/>
          <p:nvPr/>
        </p:nvSpPr>
        <p:spPr>
          <a:xfrm>
            <a:off x="5564863" y="488715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26BF9488-E5B0-3B87-7B05-D53A46A2788C}"/>
              </a:ext>
            </a:extLst>
          </p:cNvPr>
          <p:cNvSpPr/>
          <p:nvPr/>
        </p:nvSpPr>
        <p:spPr>
          <a:xfrm>
            <a:off x="7710820" y="543358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DC7652EC-CAEE-DC45-0C1A-CF0E4A466FCC}"/>
              </a:ext>
            </a:extLst>
          </p:cNvPr>
          <p:cNvSpPr/>
          <p:nvPr/>
        </p:nvSpPr>
        <p:spPr>
          <a:xfrm>
            <a:off x="415612" y="1099712"/>
            <a:ext cx="8531083" cy="652736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5BB4CB4-96F2-9D60-BFD9-81FD771004FD}"/>
              </a:ext>
            </a:extLst>
          </p:cNvPr>
          <p:cNvSpPr/>
          <p:nvPr/>
        </p:nvSpPr>
        <p:spPr>
          <a:xfrm>
            <a:off x="7309022" y="1099712"/>
            <a:ext cx="1633043" cy="652736"/>
          </a:xfrm>
          <a:prstGeom prst="rect">
            <a:avLst/>
          </a:prstGeom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검색</a:t>
            </a: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A51FCA1-7F65-955E-FECB-F94737C9CDF6}"/>
              </a:ext>
            </a:extLst>
          </p:cNvPr>
          <p:cNvSpPr/>
          <p:nvPr/>
        </p:nvSpPr>
        <p:spPr>
          <a:xfrm>
            <a:off x="235611" y="94638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E8214F5-12A0-64CA-74B3-06C447564F98}"/>
              </a:ext>
            </a:extLst>
          </p:cNvPr>
          <p:cNvSpPr/>
          <p:nvPr/>
        </p:nvSpPr>
        <p:spPr>
          <a:xfrm>
            <a:off x="3859851" y="12225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59" name="이등변 삼각형 58">
            <a:extLst>
              <a:ext uri="{FF2B5EF4-FFF2-40B4-BE49-F238E27FC236}">
                <a16:creationId xmlns:a16="http://schemas.microsoft.com/office/drawing/2014/main" id="{436FB6A7-A1ED-E26F-5432-C4E066464591}"/>
              </a:ext>
            </a:extLst>
          </p:cNvPr>
          <p:cNvSpPr/>
          <p:nvPr/>
        </p:nvSpPr>
        <p:spPr>
          <a:xfrm flipV="1">
            <a:off x="6764327" y="1245431"/>
            <a:ext cx="407773" cy="33981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1481068-3A67-4A7B-E28E-43995B6136C3}"/>
              </a:ext>
            </a:extLst>
          </p:cNvPr>
          <p:cNvSpPr/>
          <p:nvPr/>
        </p:nvSpPr>
        <p:spPr>
          <a:xfrm>
            <a:off x="6584326" y="127501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187665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해당 탭 상세검색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괄호로 결과 수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정렬 기준 선택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콤보 박스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삼각형 눌러서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오름차순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내림차순</a:t>
                      </a:r>
                      <a:r>
                        <a:rPr lang="en-US" altLang="ko-KR" sz="1100" dirty="0"/>
                        <a:t>]</a:t>
                      </a:r>
                      <a:r>
                        <a:rPr lang="ko-KR" altLang="en-US" sz="1100" dirty="0"/>
                        <a:t> 정렬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조회된 객체를 출력하는 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출력된 게시글 객체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객체는 </a:t>
                      </a:r>
                      <a:r>
                        <a:rPr lang="en-US" altLang="ko-KR" sz="1100" dirty="0"/>
                        <a:t>20</a:t>
                      </a:r>
                      <a:r>
                        <a:rPr lang="ko-KR" altLang="en-US" sz="1100" dirty="0"/>
                        <a:t>개까지 보여 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통합 검색 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메인 페이지 검색바의 데이터를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그대로 받아와서 텍스트 입력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검색어 자동완성 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페이지 이동 버튼 구현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페이지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건 넘어갈 시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페이지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단위로 이동하는 버튼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첫 페이지</a:t>
                      </a:r>
                      <a:r>
                        <a:rPr lang="en-US" altLang="ko-KR" sz="1100" dirty="0"/>
                        <a:t>,</a:t>
                      </a:r>
                      <a:r>
                        <a:rPr lang="ko-KR" altLang="en-US" sz="1100" dirty="0"/>
                        <a:t> 끝 페이지로 이동 버튼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해당 게시판 내에서 검색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제목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작성자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내용 검색필터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147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통합검색페이지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139814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상세검색 페이지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A8C3B5D-AA31-F3FF-6934-8CC81FA23020}"/>
              </a:ext>
            </a:extLst>
          </p:cNvPr>
          <p:cNvSpPr/>
          <p:nvPr/>
        </p:nvSpPr>
        <p:spPr>
          <a:xfrm>
            <a:off x="53550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전체보기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FEE5C02-42B5-FCAE-C76B-9360E5B83063}"/>
              </a:ext>
            </a:extLst>
          </p:cNvPr>
          <p:cNvSpPr/>
          <p:nvPr/>
        </p:nvSpPr>
        <p:spPr>
          <a:xfrm>
            <a:off x="1618739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공지사항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A6BC200-5623-3616-5475-E4AEC3811383}"/>
              </a:ext>
            </a:extLst>
          </p:cNvPr>
          <p:cNvSpPr/>
          <p:nvPr/>
        </p:nvSpPr>
        <p:spPr>
          <a:xfrm>
            <a:off x="3183928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이벤트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03A423B-A539-745C-37A5-AB95FA87647D}"/>
              </a:ext>
            </a:extLst>
          </p:cNvPr>
          <p:cNvSpPr/>
          <p:nvPr/>
        </p:nvSpPr>
        <p:spPr>
          <a:xfrm>
            <a:off x="4749117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강좌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0583611-5F27-0891-E037-1C4F271AAA2F}"/>
              </a:ext>
            </a:extLst>
          </p:cNvPr>
          <p:cNvSpPr/>
          <p:nvPr/>
        </p:nvSpPr>
        <p:spPr>
          <a:xfrm>
            <a:off x="6314306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동아리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FB93D3B9-08F9-E934-6336-3C227EE02DDC}"/>
              </a:ext>
            </a:extLst>
          </p:cNvPr>
          <p:cNvSpPr/>
          <p:nvPr/>
        </p:nvSpPr>
        <p:spPr>
          <a:xfrm>
            <a:off x="7879495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FAQ(0)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7E335B8-6AE2-79C7-2635-B33692BC2E83}"/>
              </a:ext>
            </a:extLst>
          </p:cNvPr>
          <p:cNvSpPr/>
          <p:nvPr/>
        </p:nvSpPr>
        <p:spPr>
          <a:xfrm>
            <a:off x="7438767" y="2718108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최신 순</a:t>
            </a:r>
          </a:p>
        </p:txBody>
      </p:sp>
      <p:sp>
        <p:nvSpPr>
          <p:cNvPr id="42" name="이등변 삼각형 41">
            <a:extLst>
              <a:ext uri="{FF2B5EF4-FFF2-40B4-BE49-F238E27FC236}">
                <a16:creationId xmlns:a16="http://schemas.microsoft.com/office/drawing/2014/main" id="{A5843F98-7795-393F-E0AA-59BC129E55D1}"/>
              </a:ext>
            </a:extLst>
          </p:cNvPr>
          <p:cNvSpPr/>
          <p:nvPr/>
        </p:nvSpPr>
        <p:spPr>
          <a:xfrm>
            <a:off x="8841258" y="2761357"/>
            <a:ext cx="407773" cy="339810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A5A52D2-6AAF-4148-6A3A-C81009A10E40}"/>
              </a:ext>
            </a:extLst>
          </p:cNvPr>
          <p:cNvSpPr/>
          <p:nvPr/>
        </p:nvSpPr>
        <p:spPr>
          <a:xfrm>
            <a:off x="821724" y="3335946"/>
            <a:ext cx="8186351" cy="201415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전체보기</a:t>
            </a:r>
            <a:r>
              <a:rPr lang="en-US" altLang="ko-KR" b="1" dirty="0"/>
              <a:t>(1</a:t>
            </a:r>
            <a:r>
              <a:rPr lang="ko-KR" altLang="en-US" b="1" dirty="0"/>
              <a:t>건</a:t>
            </a:r>
            <a:r>
              <a:rPr lang="en-US" altLang="ko-KR" b="1" dirty="0"/>
              <a:t>)</a:t>
            </a:r>
          </a:p>
          <a:p>
            <a:r>
              <a:rPr lang="en-US" altLang="ko-KR" b="1" dirty="0"/>
              <a:t>---------------------------------------------------------------</a:t>
            </a:r>
          </a:p>
          <a:p>
            <a:endParaRPr lang="ko-KR" altLang="en-US" b="1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3385208-81A9-B44C-4EE7-814C6128129F}"/>
              </a:ext>
            </a:extLst>
          </p:cNvPr>
          <p:cNvSpPr/>
          <p:nvPr/>
        </p:nvSpPr>
        <p:spPr>
          <a:xfrm>
            <a:off x="7438767" y="3156773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정확도 순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6D68949-FAE3-C57E-704E-58B14CD87A67}"/>
              </a:ext>
            </a:extLst>
          </p:cNvPr>
          <p:cNvSpPr/>
          <p:nvPr/>
        </p:nvSpPr>
        <p:spPr>
          <a:xfrm>
            <a:off x="932934" y="3898178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1A50B5E9-D2F7-EAB8-EB2D-D3A1F21BC709}"/>
              </a:ext>
            </a:extLst>
          </p:cNvPr>
          <p:cNvSpPr/>
          <p:nvPr/>
        </p:nvSpPr>
        <p:spPr>
          <a:xfrm>
            <a:off x="7438767" y="3589259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조회수 순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481FE13-A3D4-028D-1CA4-633CBA06C47D}"/>
              </a:ext>
            </a:extLst>
          </p:cNvPr>
          <p:cNvSpPr/>
          <p:nvPr/>
        </p:nvSpPr>
        <p:spPr>
          <a:xfrm>
            <a:off x="932934" y="4294197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3EF28EEA-4817-4E4F-8790-6E9171D71A5D}"/>
              </a:ext>
            </a:extLst>
          </p:cNvPr>
          <p:cNvSpPr/>
          <p:nvPr/>
        </p:nvSpPr>
        <p:spPr>
          <a:xfrm>
            <a:off x="4898428" y="4670478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175EE75-FFB9-79E7-58E8-E1660A7E7DB3}"/>
              </a:ext>
            </a:extLst>
          </p:cNvPr>
          <p:cNvSpPr/>
          <p:nvPr/>
        </p:nvSpPr>
        <p:spPr>
          <a:xfrm>
            <a:off x="4898428" y="4799623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619FEEF2-F076-E6BE-7BAB-4C5AAE3A12D6}"/>
              </a:ext>
            </a:extLst>
          </p:cNvPr>
          <p:cNvSpPr/>
          <p:nvPr/>
        </p:nvSpPr>
        <p:spPr>
          <a:xfrm>
            <a:off x="4898428" y="4959658"/>
            <a:ext cx="87527" cy="8752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0E93E76A-7E1F-FB91-F5AD-688848E6BA75}"/>
              </a:ext>
            </a:extLst>
          </p:cNvPr>
          <p:cNvSpPr/>
          <p:nvPr/>
        </p:nvSpPr>
        <p:spPr>
          <a:xfrm>
            <a:off x="932934" y="4930397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20</a:t>
            </a:r>
            <a:endParaRPr lang="ko-KR" altLang="en-US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55612" y="229855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482D602E-2E0A-F71E-2A57-A56A9FDC529D}"/>
              </a:ext>
            </a:extLst>
          </p:cNvPr>
          <p:cNvSpPr/>
          <p:nvPr/>
        </p:nvSpPr>
        <p:spPr>
          <a:xfrm>
            <a:off x="1120755" y="234083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B6CBC3C7-B63A-F3A9-6C2A-0472AED3534A}"/>
              </a:ext>
            </a:extLst>
          </p:cNvPr>
          <p:cNvSpPr/>
          <p:nvPr/>
        </p:nvSpPr>
        <p:spPr>
          <a:xfrm>
            <a:off x="7191836" y="257600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84FBA61C-89BD-537D-CBEA-336B328C797A}"/>
              </a:ext>
            </a:extLst>
          </p:cNvPr>
          <p:cNvSpPr/>
          <p:nvPr/>
        </p:nvSpPr>
        <p:spPr>
          <a:xfrm>
            <a:off x="8946696" y="277847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1EC6E269-FA7E-859C-C30D-450BD36A8457}"/>
              </a:ext>
            </a:extLst>
          </p:cNvPr>
          <p:cNvSpPr/>
          <p:nvPr/>
        </p:nvSpPr>
        <p:spPr>
          <a:xfrm>
            <a:off x="752934" y="31930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F8B8AF20-01AC-A364-D86C-55A9ACF1D4AA}"/>
              </a:ext>
            </a:extLst>
          </p:cNvPr>
          <p:cNvSpPr/>
          <p:nvPr/>
        </p:nvSpPr>
        <p:spPr>
          <a:xfrm>
            <a:off x="5626647" y="386503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8D7B105F-4065-F1B8-14FB-3C56352A4AA7}"/>
              </a:ext>
            </a:extLst>
          </p:cNvPr>
          <p:cNvSpPr/>
          <p:nvPr/>
        </p:nvSpPr>
        <p:spPr>
          <a:xfrm>
            <a:off x="5564863" y="488715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48D3D3EC-678C-459E-9038-88D91F96A83D}"/>
              </a:ext>
            </a:extLst>
          </p:cNvPr>
          <p:cNvSpPr/>
          <p:nvPr/>
        </p:nvSpPr>
        <p:spPr>
          <a:xfrm>
            <a:off x="415612" y="1099712"/>
            <a:ext cx="8531083" cy="652736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B4FA2F37-CBF8-35F8-9E25-41F25F3ACF44}"/>
              </a:ext>
            </a:extLst>
          </p:cNvPr>
          <p:cNvSpPr/>
          <p:nvPr/>
        </p:nvSpPr>
        <p:spPr>
          <a:xfrm>
            <a:off x="7309022" y="1099712"/>
            <a:ext cx="1633043" cy="652736"/>
          </a:xfrm>
          <a:prstGeom prst="rect">
            <a:avLst/>
          </a:prstGeom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검색</a:t>
            </a: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705962C8-E3EE-623E-AB84-F964AAA9F361}"/>
              </a:ext>
            </a:extLst>
          </p:cNvPr>
          <p:cNvSpPr/>
          <p:nvPr/>
        </p:nvSpPr>
        <p:spPr>
          <a:xfrm>
            <a:off x="235611" y="94638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1012C3AE-E812-7A49-A4AE-F708363D475E}"/>
              </a:ext>
            </a:extLst>
          </p:cNvPr>
          <p:cNvSpPr/>
          <p:nvPr/>
        </p:nvSpPr>
        <p:spPr>
          <a:xfrm>
            <a:off x="3859851" y="12225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7" name="이등변 삼각형 76">
            <a:extLst>
              <a:ext uri="{FF2B5EF4-FFF2-40B4-BE49-F238E27FC236}">
                <a16:creationId xmlns:a16="http://schemas.microsoft.com/office/drawing/2014/main" id="{D45409F7-A3A0-8564-9EE8-F5A700558E6D}"/>
              </a:ext>
            </a:extLst>
          </p:cNvPr>
          <p:cNvSpPr/>
          <p:nvPr/>
        </p:nvSpPr>
        <p:spPr>
          <a:xfrm flipV="1">
            <a:off x="6764327" y="1245431"/>
            <a:ext cx="407773" cy="33981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FDE52D35-52D4-355A-505A-A1B64D90B746}"/>
              </a:ext>
            </a:extLst>
          </p:cNvPr>
          <p:cNvSpPr/>
          <p:nvPr/>
        </p:nvSpPr>
        <p:spPr>
          <a:xfrm>
            <a:off x="6584326" y="127501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4628C9D-A35B-C243-2ECB-BFAA44E6D80B}"/>
              </a:ext>
            </a:extLst>
          </p:cNvPr>
          <p:cNvSpPr/>
          <p:nvPr/>
        </p:nvSpPr>
        <p:spPr>
          <a:xfrm>
            <a:off x="2391444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4D8381-8E91-CF33-963A-913BFCCC43A4}"/>
              </a:ext>
            </a:extLst>
          </p:cNvPr>
          <p:cNvSpPr/>
          <p:nvPr/>
        </p:nvSpPr>
        <p:spPr>
          <a:xfrm>
            <a:off x="2992811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D12BDF-AF51-58BD-2138-52ADD9FF4BB3}"/>
              </a:ext>
            </a:extLst>
          </p:cNvPr>
          <p:cNvSpPr/>
          <p:nvPr/>
        </p:nvSpPr>
        <p:spPr>
          <a:xfrm>
            <a:off x="3557490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B7B2C2-429D-1CB4-DCBF-34E0447F7FF5}"/>
              </a:ext>
            </a:extLst>
          </p:cNvPr>
          <p:cNvSpPr/>
          <p:nvPr/>
        </p:nvSpPr>
        <p:spPr>
          <a:xfrm>
            <a:off x="4122169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FBCE9AF-849D-1D8D-275B-0D69A7B4F890}"/>
              </a:ext>
            </a:extLst>
          </p:cNvPr>
          <p:cNvSpPr/>
          <p:nvPr/>
        </p:nvSpPr>
        <p:spPr>
          <a:xfrm>
            <a:off x="4723536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1EDDD0E-585B-2B7A-97F4-5026AADFDF57}"/>
              </a:ext>
            </a:extLst>
          </p:cNvPr>
          <p:cNvSpPr/>
          <p:nvPr/>
        </p:nvSpPr>
        <p:spPr>
          <a:xfrm>
            <a:off x="5288215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F6CD393-4EA0-743B-F7BB-EA7D07114FC4}"/>
              </a:ext>
            </a:extLst>
          </p:cNvPr>
          <p:cNvSpPr/>
          <p:nvPr/>
        </p:nvSpPr>
        <p:spPr>
          <a:xfrm>
            <a:off x="5885068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648AE9E-A1A5-79B6-360B-4BAAB42F3DC3}"/>
              </a:ext>
            </a:extLst>
          </p:cNvPr>
          <p:cNvSpPr/>
          <p:nvPr/>
        </p:nvSpPr>
        <p:spPr>
          <a:xfrm>
            <a:off x="6486435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C85BE33-893F-10AF-DBFD-5C3AB8365391}"/>
              </a:ext>
            </a:extLst>
          </p:cNvPr>
          <p:cNvSpPr/>
          <p:nvPr/>
        </p:nvSpPr>
        <p:spPr>
          <a:xfrm>
            <a:off x="7051114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32F4300-5814-2022-C9B4-0A2DB9A68B7E}"/>
              </a:ext>
            </a:extLst>
          </p:cNvPr>
          <p:cNvSpPr/>
          <p:nvPr/>
        </p:nvSpPr>
        <p:spPr>
          <a:xfrm>
            <a:off x="2634212" y="6174305"/>
            <a:ext cx="990344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7EF9F48-EE70-3051-D303-70843ED2BF54}"/>
              </a:ext>
            </a:extLst>
          </p:cNvPr>
          <p:cNvSpPr/>
          <p:nvPr/>
        </p:nvSpPr>
        <p:spPr>
          <a:xfrm>
            <a:off x="3828441" y="6174305"/>
            <a:ext cx="2562353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EditView</a:t>
            </a:r>
            <a:r>
              <a:rPr lang="en-US" altLang="ko-KR" dirty="0"/>
              <a:t>(Text box)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DC1A13F-D2A0-191B-74FD-D43E6B9F2A05}"/>
              </a:ext>
            </a:extLst>
          </p:cNvPr>
          <p:cNvSpPr/>
          <p:nvPr/>
        </p:nvSpPr>
        <p:spPr>
          <a:xfrm>
            <a:off x="6526979" y="6174305"/>
            <a:ext cx="660827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29FF4242-E518-FFAD-2986-323EB780B2C2}"/>
              </a:ext>
            </a:extLst>
          </p:cNvPr>
          <p:cNvSpPr/>
          <p:nvPr/>
        </p:nvSpPr>
        <p:spPr>
          <a:xfrm flipV="1">
            <a:off x="3321968" y="6284272"/>
            <a:ext cx="255063" cy="212552"/>
          </a:xfrm>
          <a:prstGeom prst="triangle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03CB5217-6DA0-5F52-1702-9520ABF5EEED}"/>
              </a:ext>
            </a:extLst>
          </p:cNvPr>
          <p:cNvSpPr/>
          <p:nvPr/>
        </p:nvSpPr>
        <p:spPr>
          <a:xfrm>
            <a:off x="3046711" y="575090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0344A9BC-73CC-F835-F256-92961FE41FF3}"/>
              </a:ext>
            </a:extLst>
          </p:cNvPr>
          <p:cNvSpPr/>
          <p:nvPr/>
        </p:nvSpPr>
        <p:spPr>
          <a:xfrm>
            <a:off x="7644280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&gt;&gt;</a:t>
            </a:r>
            <a:endParaRPr lang="ko-KR" altLang="en-US" sz="12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9676E8AF-1C1A-8343-F7FA-030FB4A86AC2}"/>
              </a:ext>
            </a:extLst>
          </p:cNvPr>
          <p:cNvSpPr/>
          <p:nvPr/>
        </p:nvSpPr>
        <p:spPr>
          <a:xfrm>
            <a:off x="1790077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&lt;&lt;</a:t>
            </a:r>
            <a:endParaRPr lang="ko-KR" altLang="en-US" sz="12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C2C933-2D62-2E78-85DE-3421BB0CFF99}"/>
              </a:ext>
            </a:extLst>
          </p:cNvPr>
          <p:cNvSpPr/>
          <p:nvPr/>
        </p:nvSpPr>
        <p:spPr>
          <a:xfrm>
            <a:off x="2391693" y="57766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ADEE0414-ACDB-37AE-6365-99216924EEF2}"/>
              </a:ext>
            </a:extLst>
          </p:cNvPr>
          <p:cNvSpPr/>
          <p:nvPr/>
        </p:nvSpPr>
        <p:spPr>
          <a:xfrm>
            <a:off x="1809236" y="57766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11E8BA9E-7A4D-A804-9FA0-442CA34AA921}"/>
              </a:ext>
            </a:extLst>
          </p:cNvPr>
          <p:cNvSpPr/>
          <p:nvPr/>
        </p:nvSpPr>
        <p:spPr>
          <a:xfrm>
            <a:off x="3710893" y="645845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197766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전체 객체를 담는 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해당 게시글로 이동하는 링크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제목클릭과 동일한 작동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미리보기 내용은 </a:t>
                      </a:r>
                      <a:r>
                        <a:rPr lang="en-US" altLang="ko-KR" sz="1100" dirty="0"/>
                        <a:t>2~3</a:t>
                      </a:r>
                      <a:r>
                        <a:rPr lang="ko-KR" altLang="en-US" sz="1100" dirty="0"/>
                        <a:t>줄 제공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147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통합검색페이지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16113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검색결과 객체 구성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0E468A21-7A62-DB5F-C130-C973E86F1B18}"/>
              </a:ext>
            </a:extLst>
          </p:cNvPr>
          <p:cNvSpPr/>
          <p:nvPr/>
        </p:nvSpPr>
        <p:spPr>
          <a:xfrm>
            <a:off x="424207" y="2224216"/>
            <a:ext cx="8583870" cy="194621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CF62B7C3-8B70-1B8E-F92C-8DDA1D854CF7}"/>
              </a:ext>
            </a:extLst>
          </p:cNvPr>
          <p:cNvSpPr/>
          <p:nvPr/>
        </p:nvSpPr>
        <p:spPr>
          <a:xfrm>
            <a:off x="509048" y="2329101"/>
            <a:ext cx="7433227" cy="6818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제목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5192E6F-A77A-7A86-37D8-BCA8B928F992}"/>
              </a:ext>
            </a:extLst>
          </p:cNvPr>
          <p:cNvSpPr/>
          <p:nvPr/>
        </p:nvSpPr>
        <p:spPr>
          <a:xfrm>
            <a:off x="509048" y="3091922"/>
            <a:ext cx="7433227" cy="51761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내용 미리보기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CCCE326A-4E63-93F0-43D1-30998A863144}"/>
              </a:ext>
            </a:extLst>
          </p:cNvPr>
          <p:cNvSpPr/>
          <p:nvPr/>
        </p:nvSpPr>
        <p:spPr>
          <a:xfrm>
            <a:off x="509048" y="3689402"/>
            <a:ext cx="7433227" cy="39657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작성자 </a:t>
            </a:r>
            <a:r>
              <a:rPr lang="en-US" altLang="ko-KR" dirty="0"/>
              <a:t>/ </a:t>
            </a:r>
            <a:r>
              <a:rPr lang="ko-KR" altLang="en-US" dirty="0"/>
              <a:t>날짜 </a:t>
            </a:r>
            <a:r>
              <a:rPr lang="en-US" altLang="ko-KR" dirty="0"/>
              <a:t>/ </a:t>
            </a:r>
            <a:r>
              <a:rPr lang="ko-KR" altLang="en-US" dirty="0"/>
              <a:t>시간</a:t>
            </a:r>
          </a:p>
        </p:txBody>
      </p:sp>
      <p:sp>
        <p:nvSpPr>
          <p:cNvPr id="57" name="L 도형 56">
            <a:extLst>
              <a:ext uri="{FF2B5EF4-FFF2-40B4-BE49-F238E27FC236}">
                <a16:creationId xmlns:a16="http://schemas.microsoft.com/office/drawing/2014/main" id="{364616DB-8C49-5664-9F81-2E9257887CDE}"/>
              </a:ext>
            </a:extLst>
          </p:cNvPr>
          <p:cNvSpPr/>
          <p:nvPr/>
        </p:nvSpPr>
        <p:spPr>
          <a:xfrm rot="13500000">
            <a:off x="7875597" y="2805406"/>
            <a:ext cx="819613" cy="792186"/>
          </a:xfrm>
          <a:prstGeom prst="corner">
            <a:avLst>
              <a:gd name="adj1" fmla="val 21963"/>
              <a:gd name="adj2" fmla="val 24766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244206" y="20676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8F048BA0-FB62-C8AC-4CBE-C3596F03A7C6}"/>
              </a:ext>
            </a:extLst>
          </p:cNvPr>
          <p:cNvSpPr/>
          <p:nvPr/>
        </p:nvSpPr>
        <p:spPr>
          <a:xfrm>
            <a:off x="3733240" y="223812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6E85439-5607-F1EA-9874-BF4F5A3B0E27}"/>
              </a:ext>
            </a:extLst>
          </p:cNvPr>
          <p:cNvSpPr/>
          <p:nvPr/>
        </p:nvSpPr>
        <p:spPr>
          <a:xfrm>
            <a:off x="8122276" y="256086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5573455-B1FC-E6A5-A530-7A85F759313F}"/>
              </a:ext>
            </a:extLst>
          </p:cNvPr>
          <p:cNvSpPr/>
          <p:nvPr/>
        </p:nvSpPr>
        <p:spPr>
          <a:xfrm>
            <a:off x="5355000" y="319732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395317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279424" y="1155603"/>
            <a:ext cx="4033797" cy="1886168"/>
            <a:chOff x="3083555" y="2611120"/>
            <a:chExt cx="6024891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083555" y="2611120"/>
              <a:ext cx="602489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6.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수강 관리 시스템</a:t>
              </a:r>
            </a:p>
          </p:txBody>
        </p:sp>
      </p:grpSp>
      <p:pic>
        <p:nvPicPr>
          <p:cNvPr id="3076" name="Picture 4">
            <a:extLst>
              <a:ext uri="{FF2B5EF4-FFF2-40B4-BE49-F238E27FC236}">
                <a16:creationId xmlns:a16="http://schemas.microsoft.com/office/drawing/2014/main" id="{9FC3E6A5-D027-3903-57D9-EC8942F1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 bwMode="auto">
          <a:xfrm>
            <a:off x="0" y="0"/>
            <a:ext cx="66859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988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수강신청 안내</a:t>
                      </a:r>
                      <a:endParaRPr lang="en-US" altLang="ko-KR" sz="1100" dirty="0"/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Ø"/>
                      </a:pPr>
                      <a:r>
                        <a:rPr lang="ko-KR" altLang="en-US" sz="1100" dirty="0"/>
                        <a:t>아코디언 방식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펼치기 시 컨텐츠 보여줌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펼치기 작동 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다른 모든 페이지 접기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안내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안내페이지 구성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1B47F6C-6970-1D68-ACC6-B6037D787E15}"/>
              </a:ext>
            </a:extLst>
          </p:cNvPr>
          <p:cNvCxnSpPr>
            <a:cxnSpLocks/>
          </p:cNvCxnSpPr>
          <p:nvPr/>
        </p:nvCxnSpPr>
        <p:spPr>
          <a:xfrm>
            <a:off x="841949" y="2211254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4C54162-4A51-C6CE-EC12-AEEC6BD2C779}"/>
              </a:ext>
            </a:extLst>
          </p:cNvPr>
          <p:cNvSpPr txBox="1"/>
          <p:nvPr/>
        </p:nvSpPr>
        <p:spPr>
          <a:xfrm>
            <a:off x="880914" y="1797711"/>
            <a:ext cx="4235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수강안내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197D9083-3EE6-E44E-3415-3B6228275B95}"/>
              </a:ext>
            </a:extLst>
          </p:cNvPr>
          <p:cNvCxnSpPr>
            <a:cxnSpLocks/>
          </p:cNvCxnSpPr>
          <p:nvPr/>
        </p:nvCxnSpPr>
        <p:spPr>
          <a:xfrm>
            <a:off x="841949" y="1696413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B4B3FEB-53C0-037D-DECE-1D6C60A743CC}"/>
              </a:ext>
            </a:extLst>
          </p:cNvPr>
          <p:cNvCxnSpPr>
            <a:cxnSpLocks/>
          </p:cNvCxnSpPr>
          <p:nvPr/>
        </p:nvCxnSpPr>
        <p:spPr>
          <a:xfrm>
            <a:off x="837172" y="4282345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6438574-65B7-7005-313F-FC4A92910638}"/>
              </a:ext>
            </a:extLst>
          </p:cNvPr>
          <p:cNvSpPr txBox="1"/>
          <p:nvPr/>
        </p:nvSpPr>
        <p:spPr>
          <a:xfrm>
            <a:off x="876137" y="3868802"/>
            <a:ext cx="4235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수강 시 유의사항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1A12D9A-97C1-3A30-4EFD-B630AA47FD60}"/>
              </a:ext>
            </a:extLst>
          </p:cNvPr>
          <p:cNvCxnSpPr>
            <a:cxnSpLocks/>
          </p:cNvCxnSpPr>
          <p:nvPr/>
        </p:nvCxnSpPr>
        <p:spPr>
          <a:xfrm>
            <a:off x="837172" y="3767504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FDCC656-3C21-1433-003F-04A46D4BC589}"/>
              </a:ext>
            </a:extLst>
          </p:cNvPr>
          <p:cNvSpPr/>
          <p:nvPr/>
        </p:nvSpPr>
        <p:spPr>
          <a:xfrm>
            <a:off x="8520943" y="1926233"/>
            <a:ext cx="229711" cy="64684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더하기 기호 29">
            <a:extLst>
              <a:ext uri="{FF2B5EF4-FFF2-40B4-BE49-F238E27FC236}">
                <a16:creationId xmlns:a16="http://schemas.microsoft.com/office/drawing/2014/main" id="{B1FCDFAF-D9B2-B0FE-BA87-8E6B2ECA2291}"/>
              </a:ext>
            </a:extLst>
          </p:cNvPr>
          <p:cNvSpPr/>
          <p:nvPr/>
        </p:nvSpPr>
        <p:spPr>
          <a:xfrm>
            <a:off x="8520269" y="3884483"/>
            <a:ext cx="229711" cy="234786"/>
          </a:xfrm>
          <a:prstGeom prst="mathPlus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2E54A762-4B79-CCF0-753A-D00F4FFD45CB}"/>
              </a:ext>
            </a:extLst>
          </p:cNvPr>
          <p:cNvCxnSpPr>
            <a:cxnSpLocks/>
          </p:cNvCxnSpPr>
          <p:nvPr/>
        </p:nvCxnSpPr>
        <p:spPr>
          <a:xfrm>
            <a:off x="841949" y="4921064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DC06706-E1AB-23A9-6E88-980F73A3C610}"/>
              </a:ext>
            </a:extLst>
          </p:cNvPr>
          <p:cNvSpPr txBox="1"/>
          <p:nvPr/>
        </p:nvSpPr>
        <p:spPr>
          <a:xfrm>
            <a:off x="880914" y="4507521"/>
            <a:ext cx="4235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신청안내 </a:t>
            </a:r>
            <a:r>
              <a:rPr lang="en-US" altLang="ko-KR" sz="1400" dirty="0"/>
              <a:t>( </a:t>
            </a:r>
            <a:r>
              <a:rPr lang="ko-KR" altLang="en-US" sz="1400" dirty="0"/>
              <a:t>방법</a:t>
            </a:r>
            <a:r>
              <a:rPr lang="en-US" altLang="ko-KR" sz="1400" dirty="0"/>
              <a:t>, </a:t>
            </a:r>
            <a:r>
              <a:rPr lang="ko-KR" altLang="en-US" sz="1400" dirty="0"/>
              <a:t>결제방법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0A7D859F-0B24-AA7F-6B28-7D97C4BB77F7}"/>
              </a:ext>
            </a:extLst>
          </p:cNvPr>
          <p:cNvCxnSpPr>
            <a:cxnSpLocks/>
          </p:cNvCxnSpPr>
          <p:nvPr/>
        </p:nvCxnSpPr>
        <p:spPr>
          <a:xfrm>
            <a:off x="841949" y="4406223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51BF24D5-ADAC-81B7-5BBE-9275A968A2D3}"/>
              </a:ext>
            </a:extLst>
          </p:cNvPr>
          <p:cNvCxnSpPr>
            <a:cxnSpLocks/>
          </p:cNvCxnSpPr>
          <p:nvPr/>
        </p:nvCxnSpPr>
        <p:spPr>
          <a:xfrm>
            <a:off x="837172" y="5554278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03CA9A4-AF1B-95CC-3844-52179C496B55}"/>
              </a:ext>
            </a:extLst>
          </p:cNvPr>
          <p:cNvSpPr txBox="1"/>
          <p:nvPr/>
        </p:nvSpPr>
        <p:spPr>
          <a:xfrm>
            <a:off x="876137" y="5140735"/>
            <a:ext cx="4235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온라인 신청 가이드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E4EE0872-CC26-F1D6-311C-2FC9BC1DC759}"/>
              </a:ext>
            </a:extLst>
          </p:cNvPr>
          <p:cNvCxnSpPr>
            <a:cxnSpLocks/>
          </p:cNvCxnSpPr>
          <p:nvPr/>
        </p:nvCxnSpPr>
        <p:spPr>
          <a:xfrm>
            <a:off x="837172" y="5039437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더하기 기호 37">
            <a:extLst>
              <a:ext uri="{FF2B5EF4-FFF2-40B4-BE49-F238E27FC236}">
                <a16:creationId xmlns:a16="http://schemas.microsoft.com/office/drawing/2014/main" id="{C2591488-CE1B-F87E-8639-2AFEEF89E0E8}"/>
              </a:ext>
            </a:extLst>
          </p:cNvPr>
          <p:cNvSpPr/>
          <p:nvPr/>
        </p:nvSpPr>
        <p:spPr>
          <a:xfrm>
            <a:off x="8520943" y="4550992"/>
            <a:ext cx="229711" cy="234786"/>
          </a:xfrm>
          <a:prstGeom prst="mathPlus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더하기 기호 38">
            <a:extLst>
              <a:ext uri="{FF2B5EF4-FFF2-40B4-BE49-F238E27FC236}">
                <a16:creationId xmlns:a16="http://schemas.microsoft.com/office/drawing/2014/main" id="{D2E9F19C-787B-3990-D180-8938C8946C97}"/>
              </a:ext>
            </a:extLst>
          </p:cNvPr>
          <p:cNvSpPr/>
          <p:nvPr/>
        </p:nvSpPr>
        <p:spPr>
          <a:xfrm>
            <a:off x="8520269" y="5156416"/>
            <a:ext cx="229711" cy="234786"/>
          </a:xfrm>
          <a:prstGeom prst="mathPlus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696137" y="151194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20AA96F5-7AAC-9DD6-60C8-A4582E7026E0}"/>
              </a:ext>
            </a:extLst>
          </p:cNvPr>
          <p:cNvSpPr/>
          <p:nvPr/>
        </p:nvSpPr>
        <p:spPr>
          <a:xfrm>
            <a:off x="1019175" y="2333625"/>
            <a:ext cx="7730805" cy="1328111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61966CC3-65B0-8E3C-BBC6-C12AEEEF8EE1}"/>
              </a:ext>
            </a:extLst>
          </p:cNvPr>
          <p:cNvSpPr/>
          <p:nvPr/>
        </p:nvSpPr>
        <p:spPr>
          <a:xfrm>
            <a:off x="870328" y="22604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24EFF000-C63E-1732-DF5B-2C5004677FF0}"/>
              </a:ext>
            </a:extLst>
          </p:cNvPr>
          <p:cNvSpPr/>
          <p:nvPr/>
        </p:nvSpPr>
        <p:spPr>
          <a:xfrm>
            <a:off x="8536061" y="366080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33139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4" name="Picture 26" descr="깃허브에 대한 이미지 검색결과">
            <a:extLst>
              <a:ext uri="{FF2B5EF4-FFF2-40B4-BE49-F238E27FC236}">
                <a16:creationId xmlns:a16="http://schemas.microsoft.com/office/drawing/2014/main" id="{690C7BD5-DBB8-8A99-6605-2AF678D92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784" y="3131941"/>
            <a:ext cx="2987498" cy="1643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627312C-C290-42D5-B406-A7C7AD0ADE42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B94902F1-4CEB-4CE2-950B-478B9478F966}"/>
              </a:ext>
            </a:extLst>
          </p:cNvPr>
          <p:cNvSpPr txBox="1"/>
          <p:nvPr/>
        </p:nvSpPr>
        <p:spPr>
          <a:xfrm>
            <a:off x="1199037" y="305526"/>
            <a:ext cx="72941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latin typeface="+mn-ea"/>
              </a:rPr>
              <a:t>YOUNG </a:t>
            </a:r>
            <a:r>
              <a:rPr lang="ko-KR" altLang="en-US" sz="3600" spc="-300" dirty="0">
                <a:latin typeface="+mn-ea"/>
              </a:rPr>
              <a:t>문화센터에 사용 된 기술 스택</a:t>
            </a:r>
            <a:endParaRPr kumimoji="1" lang="ja-JP" altLang="en-US" sz="3600" spc="-3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323D1-1E0C-4767-A0A1-D401D7812AB4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1</a:t>
            </a:r>
            <a:endParaRPr lang="ko-KR" altLang="en-US" sz="1100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77316B0-41DE-479F-B9D6-AC2E6C8040CC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7E26CE9E-B489-84A8-1CDA-FDEC9BBD8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26" y="5130117"/>
            <a:ext cx="1740960" cy="8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ootstrap">
            <a:extLst>
              <a:ext uri="{FF2B5EF4-FFF2-40B4-BE49-F238E27FC236}">
                <a16:creationId xmlns:a16="http://schemas.microsoft.com/office/drawing/2014/main" id="{DF29F20E-6091-9C80-4A71-50DB3B2DE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705" y="2805351"/>
            <a:ext cx="2481114" cy="2046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16BE6C38-F037-9AC1-535C-B233A390F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662" y="1827337"/>
            <a:ext cx="1116000" cy="11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CSS - 위키백과, 우리 모두의 백과사전">
            <a:extLst>
              <a:ext uri="{FF2B5EF4-FFF2-40B4-BE49-F238E27FC236}">
                <a16:creationId xmlns:a16="http://schemas.microsoft.com/office/drawing/2014/main" id="{BE93CD0E-8458-CAC5-97FA-0BB0CB8C1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9754" y="1445188"/>
            <a:ext cx="791015" cy="11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64F09984-9D0B-6EE4-9D5D-B579CE5971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1685" y="3087673"/>
            <a:ext cx="1091454" cy="199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tomcat에 대한 이미지 검색결과">
            <a:extLst>
              <a:ext uri="{FF2B5EF4-FFF2-40B4-BE49-F238E27FC236}">
                <a16:creationId xmlns:a16="http://schemas.microsoft.com/office/drawing/2014/main" id="{EDA9B3D5-E42C-5163-A59B-82FD8B087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701" y="5079589"/>
            <a:ext cx="1594684" cy="1124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2" name="Picture 34" descr="PostgreSQL 이란? - RastaLion's IT Blog">
            <a:extLst>
              <a:ext uri="{FF2B5EF4-FFF2-40B4-BE49-F238E27FC236}">
                <a16:creationId xmlns:a16="http://schemas.microsoft.com/office/drawing/2014/main" id="{B9DBEA37-4AC9-98D8-A382-22AD33E80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2246" y="1117448"/>
            <a:ext cx="1659035" cy="160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4" name="Picture 36">
            <a:extLst>
              <a:ext uri="{FF2B5EF4-FFF2-40B4-BE49-F238E27FC236}">
                <a16:creationId xmlns:a16="http://schemas.microsoft.com/office/drawing/2014/main" id="{36A22499-D4F0-6972-8D3E-776CF3BE6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5905" y="5449966"/>
            <a:ext cx="2111379" cy="53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6" name="Picture 38" descr="소년코딩 - jQuery 소스 구조분석을 해야하는 이유">
            <a:extLst>
              <a:ext uri="{FF2B5EF4-FFF2-40B4-BE49-F238E27FC236}">
                <a16:creationId xmlns:a16="http://schemas.microsoft.com/office/drawing/2014/main" id="{368626BF-D90A-7D22-4184-9A5CD527A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74" y="4637857"/>
            <a:ext cx="1319107" cy="1319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8" name="Picture 40" descr="post-thumbnail">
            <a:extLst>
              <a:ext uri="{FF2B5EF4-FFF2-40B4-BE49-F238E27FC236}">
                <a16:creationId xmlns:a16="http://schemas.microsoft.com/office/drawing/2014/main" id="{AA1CE0DA-B0D9-5217-BD6F-0154D4116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3186" y="5325130"/>
            <a:ext cx="1319106" cy="63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90" name="Picture 42" descr="MyBatis logo">
            <a:extLst>
              <a:ext uri="{FF2B5EF4-FFF2-40B4-BE49-F238E27FC236}">
                <a16:creationId xmlns:a16="http://schemas.microsoft.com/office/drawing/2014/main" id="{8B023402-53A8-D845-D346-512F62539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6894" y="1827337"/>
            <a:ext cx="2663090" cy="669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94" name="Picture 46" descr="JavaScript">
            <a:extLst>
              <a:ext uri="{FF2B5EF4-FFF2-40B4-BE49-F238E27FC236}">
                <a16:creationId xmlns:a16="http://schemas.microsoft.com/office/drawing/2014/main" id="{E47942EC-62C3-B450-C62E-53CA86CCF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869" y="1812094"/>
            <a:ext cx="796183" cy="11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96" name="Picture 48" descr="Spring] Spring Framework란? 기본 개념 핵심 정리">
            <a:extLst>
              <a:ext uri="{FF2B5EF4-FFF2-40B4-BE49-F238E27FC236}">
                <a16:creationId xmlns:a16="http://schemas.microsoft.com/office/drawing/2014/main" id="{D9701B90-D4A4-E51A-39DF-AEE739562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9242" y="3173346"/>
            <a:ext cx="2615706" cy="1824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1798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직사각형 64">
            <a:extLst>
              <a:ext uri="{FF2B5EF4-FFF2-40B4-BE49-F238E27FC236}">
                <a16:creationId xmlns:a16="http://schemas.microsoft.com/office/drawing/2014/main" id="{4609068E-4DFA-8AEA-B306-69DD61130FD3}"/>
              </a:ext>
            </a:extLst>
          </p:cNvPr>
          <p:cNvSpPr/>
          <p:nvPr/>
        </p:nvSpPr>
        <p:spPr>
          <a:xfrm>
            <a:off x="656280" y="1848331"/>
            <a:ext cx="7757525" cy="103371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분류코드 테이블 참조해서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강좌 분류 받아오기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분류코드는 관리자 페이지에서 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검색결과 정렬 기능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최신순은 개강일을 기준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검색결과는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개까지 출력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NULL</a:t>
                      </a:r>
                      <a:r>
                        <a:rPr lang="ko-KR" altLang="en-US" sz="1100" dirty="0"/>
                        <a:t>값 검색 시 와일드카드</a:t>
                      </a:r>
                      <a:r>
                        <a:rPr lang="en-US" altLang="ko-KR" sz="1100" dirty="0"/>
                        <a:t>(*)</a:t>
                      </a:r>
                    </a:p>
                    <a:p>
                      <a:pPr latinLnBrk="1"/>
                      <a:r>
                        <a:rPr lang="ko-KR" altLang="en-US" sz="1100" dirty="0"/>
                        <a:t>검색결과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Default 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분류전체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수강대상전체</a:t>
                      </a:r>
                      <a:r>
                        <a:rPr lang="en-US" altLang="ko-KR" sz="1100" dirty="0"/>
                        <a:t>]</a:t>
                      </a:r>
                    </a:p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접수상태전체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 err="1"/>
                        <a:t>최신순</a:t>
                      </a:r>
                      <a:r>
                        <a:rPr lang="en-US" altLang="ko-KR" sz="1100" dirty="0"/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페이지 버튼은 </a:t>
                      </a:r>
                      <a:r>
                        <a:rPr lang="en-US" altLang="ko-KR" sz="1100" dirty="0"/>
                        <a:t>5</a:t>
                      </a:r>
                      <a:r>
                        <a:rPr lang="ko-KR" altLang="en-US" sz="1100" dirty="0"/>
                        <a:t>개씩 보여줌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목록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안내페이지 구성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C59E2BE-F1CE-B19E-2D96-7BF55E7DEE3D}"/>
              </a:ext>
            </a:extLst>
          </p:cNvPr>
          <p:cNvSpPr/>
          <p:nvPr/>
        </p:nvSpPr>
        <p:spPr>
          <a:xfrm>
            <a:off x="1960609" y="2458958"/>
            <a:ext cx="5477848" cy="3020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8E058F-4C5B-98E6-81A7-4CC4C649387D}"/>
              </a:ext>
            </a:extLst>
          </p:cNvPr>
          <p:cNvSpPr txBox="1"/>
          <p:nvPr/>
        </p:nvSpPr>
        <p:spPr>
          <a:xfrm>
            <a:off x="3496593" y="1998338"/>
            <a:ext cx="8796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수강대상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0AFBFA9-83EF-7F40-F65F-39C6FB97F664}"/>
              </a:ext>
            </a:extLst>
          </p:cNvPr>
          <p:cNvSpPr txBox="1"/>
          <p:nvPr/>
        </p:nvSpPr>
        <p:spPr>
          <a:xfrm>
            <a:off x="5548606" y="1987309"/>
            <a:ext cx="8796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접수상태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D612C2A-5927-26E3-933E-23685FAD3443}"/>
              </a:ext>
            </a:extLst>
          </p:cNvPr>
          <p:cNvSpPr txBox="1"/>
          <p:nvPr/>
        </p:nvSpPr>
        <p:spPr>
          <a:xfrm>
            <a:off x="1114386" y="2468729"/>
            <a:ext cx="704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강좌명</a:t>
            </a:r>
            <a:endParaRPr lang="ko-KR" alt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25E045-06CA-F3DB-641E-15CF9502B92B}"/>
              </a:ext>
            </a:extLst>
          </p:cNvPr>
          <p:cNvSpPr txBox="1"/>
          <p:nvPr/>
        </p:nvSpPr>
        <p:spPr>
          <a:xfrm>
            <a:off x="1227275" y="1998803"/>
            <a:ext cx="5298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분류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C6FC2C8-479A-A633-5514-927214AF2CE8}"/>
              </a:ext>
            </a:extLst>
          </p:cNvPr>
          <p:cNvSpPr/>
          <p:nvPr/>
        </p:nvSpPr>
        <p:spPr>
          <a:xfrm>
            <a:off x="1960609" y="1990405"/>
            <a:ext cx="1462460" cy="3060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5C7DFA7-F228-6546-D676-4BBFE0B6E5DD}"/>
              </a:ext>
            </a:extLst>
          </p:cNvPr>
          <p:cNvSpPr/>
          <p:nvPr/>
        </p:nvSpPr>
        <p:spPr>
          <a:xfrm>
            <a:off x="3174405" y="1987248"/>
            <a:ext cx="271780" cy="3065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46" name="이등변 삼각형 45">
            <a:extLst>
              <a:ext uri="{FF2B5EF4-FFF2-40B4-BE49-F238E27FC236}">
                <a16:creationId xmlns:a16="http://schemas.microsoft.com/office/drawing/2014/main" id="{08C0FD11-05DD-ACD6-1879-935AE9D989E8}"/>
              </a:ext>
            </a:extLst>
          </p:cNvPr>
          <p:cNvSpPr/>
          <p:nvPr/>
        </p:nvSpPr>
        <p:spPr>
          <a:xfrm rot="10800000">
            <a:off x="3225672" y="2089865"/>
            <a:ext cx="149792" cy="98402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B9DF020-E18B-9928-4E44-C99422E62672}"/>
              </a:ext>
            </a:extLst>
          </p:cNvPr>
          <p:cNvSpPr/>
          <p:nvPr/>
        </p:nvSpPr>
        <p:spPr>
          <a:xfrm>
            <a:off x="3422026" y="3130159"/>
            <a:ext cx="966794" cy="293007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초기화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D63B781-993B-B7EA-E5D3-161C1A8A6ECE}"/>
              </a:ext>
            </a:extLst>
          </p:cNvPr>
          <p:cNvSpPr/>
          <p:nvPr/>
        </p:nvSpPr>
        <p:spPr>
          <a:xfrm>
            <a:off x="4632029" y="3131331"/>
            <a:ext cx="966794" cy="293007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A78283C2-F2DD-25D7-BECC-81E4325FFC3A}"/>
              </a:ext>
            </a:extLst>
          </p:cNvPr>
          <p:cNvSpPr/>
          <p:nvPr/>
        </p:nvSpPr>
        <p:spPr>
          <a:xfrm>
            <a:off x="7203242" y="2889145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/>
              <a:t>강좌명</a:t>
            </a:r>
            <a:r>
              <a:rPr lang="ko-KR" altLang="en-US" sz="1200" dirty="0"/>
              <a:t> 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FAA8B70-43C8-AABB-562B-D9D1D2FE9E45}"/>
              </a:ext>
            </a:extLst>
          </p:cNvPr>
          <p:cNvSpPr/>
          <p:nvPr/>
        </p:nvSpPr>
        <p:spPr>
          <a:xfrm>
            <a:off x="7203242" y="2580786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평점 순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36899F2-5994-9FC1-4ECB-B56A4622A414}"/>
              </a:ext>
            </a:extLst>
          </p:cNvPr>
          <p:cNvSpPr/>
          <p:nvPr/>
        </p:nvSpPr>
        <p:spPr>
          <a:xfrm>
            <a:off x="3930092" y="6094131"/>
            <a:ext cx="188402" cy="19655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9BBA8FE1-8963-C003-1C2D-92E344081667}"/>
              </a:ext>
            </a:extLst>
          </p:cNvPr>
          <p:cNvSpPr/>
          <p:nvPr/>
        </p:nvSpPr>
        <p:spPr>
          <a:xfrm>
            <a:off x="4235432" y="6091640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2</a:t>
            </a:r>
            <a:endParaRPr lang="ko-KR" altLang="en-US" sz="1200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F4710A4-AD73-569D-6B3B-AA539D4A2211}"/>
              </a:ext>
            </a:extLst>
          </p:cNvPr>
          <p:cNvSpPr/>
          <p:nvPr/>
        </p:nvSpPr>
        <p:spPr>
          <a:xfrm>
            <a:off x="4540773" y="6091641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3</a:t>
            </a:r>
            <a:endParaRPr lang="ko-KR" altLang="en-US" sz="1200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87F0FAB2-590B-E5C1-452E-346E49913A44}"/>
              </a:ext>
            </a:extLst>
          </p:cNvPr>
          <p:cNvSpPr/>
          <p:nvPr/>
        </p:nvSpPr>
        <p:spPr>
          <a:xfrm>
            <a:off x="5451930" y="6091637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&gt;</a:t>
            </a:r>
            <a:endParaRPr lang="ko-KR" altLang="en-US" sz="12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07B37907-7B05-A578-565E-3D0438167CBE}"/>
              </a:ext>
            </a:extLst>
          </p:cNvPr>
          <p:cNvSpPr/>
          <p:nvPr/>
        </p:nvSpPr>
        <p:spPr>
          <a:xfrm>
            <a:off x="4844492" y="6091639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4</a:t>
            </a:r>
            <a:endParaRPr lang="ko-KR" altLang="en-US" sz="1200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1E57E4EC-079F-9C97-C0F7-4751CC88A961}"/>
              </a:ext>
            </a:extLst>
          </p:cNvPr>
          <p:cNvSpPr/>
          <p:nvPr/>
        </p:nvSpPr>
        <p:spPr>
          <a:xfrm>
            <a:off x="3620388" y="6091636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&lt;</a:t>
            </a:r>
            <a:endParaRPr lang="ko-KR" altLang="en-US" sz="1200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D84BF848-53E3-1AA4-4D47-446D10D06077}"/>
              </a:ext>
            </a:extLst>
          </p:cNvPr>
          <p:cNvSpPr/>
          <p:nvPr/>
        </p:nvSpPr>
        <p:spPr>
          <a:xfrm>
            <a:off x="5148211" y="6091638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5</a:t>
            </a:r>
            <a:endParaRPr lang="ko-KR" altLang="en-US" sz="1200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17F069E-C98B-2FA5-C68F-8D0C5381FC4F}"/>
              </a:ext>
            </a:extLst>
          </p:cNvPr>
          <p:cNvSpPr/>
          <p:nvPr/>
        </p:nvSpPr>
        <p:spPr>
          <a:xfrm>
            <a:off x="5754551" y="6091635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≫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9D06C2E4-2D93-734C-047C-F7BA8FD75D97}"/>
              </a:ext>
            </a:extLst>
          </p:cNvPr>
          <p:cNvSpPr/>
          <p:nvPr/>
        </p:nvSpPr>
        <p:spPr>
          <a:xfrm>
            <a:off x="3310684" y="6091635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≪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FF650036-3FAD-5E16-E037-8710BCB7EA33}"/>
              </a:ext>
            </a:extLst>
          </p:cNvPr>
          <p:cNvSpPr/>
          <p:nvPr/>
        </p:nvSpPr>
        <p:spPr>
          <a:xfrm>
            <a:off x="7203243" y="3209854"/>
            <a:ext cx="1151562" cy="3060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b="1" dirty="0" err="1"/>
              <a:t>최신순</a:t>
            </a:r>
            <a:endParaRPr lang="ko-KR" altLang="en-US" sz="1100" b="1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0A85AE55-A35E-34FE-2411-84236564CAFE}"/>
              </a:ext>
            </a:extLst>
          </p:cNvPr>
          <p:cNvSpPr/>
          <p:nvPr/>
        </p:nvSpPr>
        <p:spPr>
          <a:xfrm>
            <a:off x="8113486" y="3216957"/>
            <a:ext cx="271780" cy="3060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이등변 삼각형 67">
            <a:extLst>
              <a:ext uri="{FF2B5EF4-FFF2-40B4-BE49-F238E27FC236}">
                <a16:creationId xmlns:a16="http://schemas.microsoft.com/office/drawing/2014/main" id="{BA659236-B40D-D0E0-5085-49142CFE3DBF}"/>
              </a:ext>
            </a:extLst>
          </p:cNvPr>
          <p:cNvSpPr/>
          <p:nvPr/>
        </p:nvSpPr>
        <p:spPr>
          <a:xfrm rot="10800000">
            <a:off x="8164753" y="3322706"/>
            <a:ext cx="149792" cy="98402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17D80B84-7A13-593C-8443-F2D74256AA5F}"/>
              </a:ext>
            </a:extLst>
          </p:cNvPr>
          <p:cNvSpPr/>
          <p:nvPr/>
        </p:nvSpPr>
        <p:spPr>
          <a:xfrm>
            <a:off x="4272159" y="1987007"/>
            <a:ext cx="1151562" cy="3060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성인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5C6F185D-32F5-7EA3-8013-3D0699F3C356}"/>
              </a:ext>
            </a:extLst>
          </p:cNvPr>
          <p:cNvSpPr/>
          <p:nvPr/>
        </p:nvSpPr>
        <p:spPr>
          <a:xfrm>
            <a:off x="5157737" y="1990173"/>
            <a:ext cx="271780" cy="3065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79" name="이등변 삼각형 78">
            <a:extLst>
              <a:ext uri="{FF2B5EF4-FFF2-40B4-BE49-F238E27FC236}">
                <a16:creationId xmlns:a16="http://schemas.microsoft.com/office/drawing/2014/main" id="{D91135D1-F1D6-3A66-BA5D-BC77CB96F094}"/>
              </a:ext>
            </a:extLst>
          </p:cNvPr>
          <p:cNvSpPr/>
          <p:nvPr/>
        </p:nvSpPr>
        <p:spPr>
          <a:xfrm rot="10800000">
            <a:off x="5226324" y="2086467"/>
            <a:ext cx="149792" cy="98402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450004B-2344-FEC2-C4D1-835C38F858FF}"/>
              </a:ext>
            </a:extLst>
          </p:cNvPr>
          <p:cNvSpPr/>
          <p:nvPr/>
        </p:nvSpPr>
        <p:spPr>
          <a:xfrm>
            <a:off x="6431822" y="1985607"/>
            <a:ext cx="1151562" cy="3060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200" dirty="0"/>
              <a:t>   전체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3DBFD571-F5B3-6580-3473-3428C816B0A1}"/>
              </a:ext>
            </a:extLst>
          </p:cNvPr>
          <p:cNvSpPr/>
          <p:nvPr/>
        </p:nvSpPr>
        <p:spPr>
          <a:xfrm>
            <a:off x="7325655" y="1988693"/>
            <a:ext cx="271780" cy="3065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82" name="이등변 삼각형 81">
            <a:extLst>
              <a:ext uri="{FF2B5EF4-FFF2-40B4-BE49-F238E27FC236}">
                <a16:creationId xmlns:a16="http://schemas.microsoft.com/office/drawing/2014/main" id="{13F05F6F-0188-4246-2002-5757BBAF02E2}"/>
              </a:ext>
            </a:extLst>
          </p:cNvPr>
          <p:cNvSpPr/>
          <p:nvPr/>
        </p:nvSpPr>
        <p:spPr>
          <a:xfrm rot="10800000">
            <a:off x="7385987" y="2085067"/>
            <a:ext cx="149792" cy="98402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9211C9B7-26F5-5E92-34B3-D0A760BE3BE5}"/>
              </a:ext>
            </a:extLst>
          </p:cNvPr>
          <p:cNvSpPr/>
          <p:nvPr/>
        </p:nvSpPr>
        <p:spPr>
          <a:xfrm>
            <a:off x="4273919" y="1679537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학생 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0F7CBD36-004E-948F-0C2A-8E98D05D631C}"/>
              </a:ext>
            </a:extLst>
          </p:cNvPr>
          <p:cNvSpPr/>
          <p:nvPr/>
        </p:nvSpPr>
        <p:spPr>
          <a:xfrm>
            <a:off x="4275937" y="1367596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영</a:t>
            </a:r>
            <a:r>
              <a:rPr lang="en-US" altLang="ko-KR" sz="1200" dirty="0"/>
              <a:t>,</a:t>
            </a:r>
            <a:r>
              <a:rPr lang="ko-KR" altLang="en-US" sz="1200" dirty="0"/>
              <a:t>유아</a:t>
            </a: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E810C79D-1BAA-32DD-DDD4-8705E02028F1}"/>
              </a:ext>
            </a:extLst>
          </p:cNvPr>
          <p:cNvSpPr/>
          <p:nvPr/>
        </p:nvSpPr>
        <p:spPr>
          <a:xfrm>
            <a:off x="6443140" y="1672218"/>
            <a:ext cx="1145197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접수 가능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584E3BF5-5134-477F-E08D-52599C709061}"/>
              </a:ext>
            </a:extLst>
          </p:cNvPr>
          <p:cNvSpPr/>
          <p:nvPr/>
        </p:nvSpPr>
        <p:spPr>
          <a:xfrm>
            <a:off x="6441728" y="1389306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오픈 예정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8499FC6E-C495-B971-8328-85D8295DA0B4}"/>
              </a:ext>
            </a:extLst>
          </p:cNvPr>
          <p:cNvSpPr/>
          <p:nvPr/>
        </p:nvSpPr>
        <p:spPr>
          <a:xfrm>
            <a:off x="6439957" y="1096112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접수 마감 </a:t>
            </a:r>
          </a:p>
        </p:txBody>
      </p:sp>
      <p:graphicFrame>
        <p:nvGraphicFramePr>
          <p:cNvPr id="91" name="표 91">
            <a:extLst>
              <a:ext uri="{FF2B5EF4-FFF2-40B4-BE49-F238E27FC236}">
                <a16:creationId xmlns:a16="http://schemas.microsoft.com/office/drawing/2014/main" id="{C1EFF5F4-512E-0092-0FD2-80D70C5E5C09}"/>
              </a:ext>
            </a:extLst>
          </p:cNvPr>
          <p:cNvGraphicFramePr>
            <a:graphicFrameLocks noGrp="1"/>
          </p:cNvGraphicFramePr>
          <p:nvPr/>
        </p:nvGraphicFramePr>
        <p:xfrm>
          <a:off x="656280" y="3632545"/>
          <a:ext cx="7757525" cy="222504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68643">
                  <a:extLst>
                    <a:ext uri="{9D8B030D-6E8A-4147-A177-3AD203B41FA5}">
                      <a16:colId xmlns:a16="http://schemas.microsoft.com/office/drawing/2014/main" val="2525143940"/>
                    </a:ext>
                  </a:extLst>
                </a:gridCol>
                <a:gridCol w="2168843">
                  <a:extLst>
                    <a:ext uri="{9D8B030D-6E8A-4147-A177-3AD203B41FA5}">
                      <a16:colId xmlns:a16="http://schemas.microsoft.com/office/drawing/2014/main" val="174581861"/>
                    </a:ext>
                  </a:extLst>
                </a:gridCol>
                <a:gridCol w="1140143">
                  <a:extLst>
                    <a:ext uri="{9D8B030D-6E8A-4147-A177-3AD203B41FA5}">
                      <a16:colId xmlns:a16="http://schemas.microsoft.com/office/drawing/2014/main" val="355845164"/>
                    </a:ext>
                  </a:extLst>
                </a:gridCol>
                <a:gridCol w="760730">
                  <a:extLst>
                    <a:ext uri="{9D8B030D-6E8A-4147-A177-3AD203B41FA5}">
                      <a16:colId xmlns:a16="http://schemas.microsoft.com/office/drawing/2014/main" val="1856923025"/>
                    </a:ext>
                  </a:extLst>
                </a:gridCol>
                <a:gridCol w="921068">
                  <a:extLst>
                    <a:ext uri="{9D8B030D-6E8A-4147-A177-3AD203B41FA5}">
                      <a16:colId xmlns:a16="http://schemas.microsoft.com/office/drawing/2014/main" val="1261514140"/>
                    </a:ext>
                  </a:extLst>
                </a:gridCol>
                <a:gridCol w="1036955">
                  <a:extLst>
                    <a:ext uri="{9D8B030D-6E8A-4147-A177-3AD203B41FA5}">
                      <a16:colId xmlns:a16="http://schemas.microsoft.com/office/drawing/2014/main" val="340708722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6629742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강좌명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요일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강사명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수강료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접수상태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178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초코칩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스콘</a:t>
                      </a:r>
                      <a:r>
                        <a:rPr lang="ko-KR" altLang="en-US" dirty="0"/>
                        <a:t> 만들기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11:00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전수정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1,000 </a:t>
                      </a:r>
                      <a:r>
                        <a:rPr lang="ko-KR" altLang="en-US" dirty="0"/>
                        <a:t>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접수가능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4207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배드민턴 기초반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18:00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최선혜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5,000 </a:t>
                      </a:r>
                      <a:r>
                        <a:rPr lang="ko-KR" altLang="en-US" dirty="0"/>
                        <a:t>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접수마감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035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020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3926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553716"/>
                  </a:ext>
                </a:extLst>
              </a:tr>
            </a:tbl>
          </a:graphicData>
        </a:graphic>
      </p:graphicFrame>
      <p:sp>
        <p:nvSpPr>
          <p:cNvPr id="92" name="타원 91">
            <a:extLst>
              <a:ext uri="{FF2B5EF4-FFF2-40B4-BE49-F238E27FC236}">
                <a16:creationId xmlns:a16="http://schemas.microsoft.com/office/drawing/2014/main" id="{52252B91-ED4F-6570-CDD0-F12B4A15E5CF}"/>
              </a:ext>
            </a:extLst>
          </p:cNvPr>
          <p:cNvSpPr/>
          <p:nvPr/>
        </p:nvSpPr>
        <p:spPr>
          <a:xfrm>
            <a:off x="993711" y="171080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0EAC94E6-E42D-A854-39A1-D720B9D6E67E}"/>
              </a:ext>
            </a:extLst>
          </p:cNvPr>
          <p:cNvSpPr/>
          <p:nvPr/>
        </p:nvSpPr>
        <p:spPr>
          <a:xfrm>
            <a:off x="1365592" y="171080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3F1E6492-7C10-0356-4646-88C8C68832A2}"/>
              </a:ext>
            </a:extLst>
          </p:cNvPr>
          <p:cNvSpPr/>
          <p:nvPr/>
        </p:nvSpPr>
        <p:spPr>
          <a:xfrm>
            <a:off x="6790000" y="300431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73E57F7D-66C1-CD70-ED50-329F52028B70}"/>
              </a:ext>
            </a:extLst>
          </p:cNvPr>
          <p:cNvSpPr/>
          <p:nvPr/>
        </p:nvSpPr>
        <p:spPr>
          <a:xfrm>
            <a:off x="442308" y="344385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D52698F1-7F22-5D86-8DCB-FF86CD658B6A}"/>
              </a:ext>
            </a:extLst>
          </p:cNvPr>
          <p:cNvSpPr/>
          <p:nvPr/>
        </p:nvSpPr>
        <p:spPr>
          <a:xfrm>
            <a:off x="4492562" y="292829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91A0E046-3BA1-5F62-86BB-E869C7011420}"/>
              </a:ext>
            </a:extLst>
          </p:cNvPr>
          <p:cNvSpPr/>
          <p:nvPr/>
        </p:nvSpPr>
        <p:spPr>
          <a:xfrm>
            <a:off x="3165917" y="29815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BC86E8E9-78C0-75C2-A407-6B8F3AC694AF}"/>
              </a:ext>
            </a:extLst>
          </p:cNvPr>
          <p:cNvSpPr/>
          <p:nvPr/>
        </p:nvSpPr>
        <p:spPr>
          <a:xfrm>
            <a:off x="2919545" y="585758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1B748876-993D-9BE3-37E2-A746224435FF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C3DB497-90B4-9322-CB9F-9B413611F0FC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984ADA6E-8A87-CC22-14E4-AE3FD4AC5F1C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FC99F98-7DB8-796E-585A-3FACBDBD6C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5F1F2E7-8EA4-5459-3F3B-B6BE4FF1978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BDD045B-0C96-CE1A-260D-E9C149CED47B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8886BFD-35D5-1820-8FE8-4DECC0BEF59D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E71F1005-3584-A2F5-F190-DE2547559ED5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FE47259E-35FF-BDF3-199A-45AFBB3C20EC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45A59750-B9F9-A858-B730-DC48027E0559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748E2386-43E9-36C9-55EE-AA41BB069DF5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3CFF304-27AB-35AA-2A61-F81435CC8C5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70891A8F-7F1A-5182-15EC-488B455FEABA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35467C57-2EB5-F24A-1791-946A146860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11905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E5D8F69B-AAB5-7705-BE5B-A4A34845FF80}"/>
              </a:ext>
            </a:extLst>
          </p:cNvPr>
          <p:cNvGraphicFramePr>
            <a:graphicFrameLocks noGrp="1"/>
          </p:cNvGraphicFramePr>
          <p:nvPr/>
        </p:nvGraphicFramePr>
        <p:xfrm>
          <a:off x="274878" y="1134896"/>
          <a:ext cx="8421446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9597">
                  <a:extLst>
                    <a:ext uri="{9D8B030D-6E8A-4147-A177-3AD203B41FA5}">
                      <a16:colId xmlns:a16="http://schemas.microsoft.com/office/drawing/2014/main" val="2333264715"/>
                    </a:ext>
                  </a:extLst>
                </a:gridCol>
                <a:gridCol w="2931195">
                  <a:extLst>
                    <a:ext uri="{9D8B030D-6E8A-4147-A177-3AD203B41FA5}">
                      <a16:colId xmlns:a16="http://schemas.microsoft.com/office/drawing/2014/main" val="1079632054"/>
                    </a:ext>
                  </a:extLst>
                </a:gridCol>
                <a:gridCol w="1250280">
                  <a:extLst>
                    <a:ext uri="{9D8B030D-6E8A-4147-A177-3AD203B41FA5}">
                      <a16:colId xmlns:a16="http://schemas.microsoft.com/office/drawing/2014/main" val="1835853626"/>
                    </a:ext>
                  </a:extLst>
                </a:gridCol>
                <a:gridCol w="3000374">
                  <a:extLst>
                    <a:ext uri="{9D8B030D-6E8A-4147-A177-3AD203B41FA5}">
                      <a16:colId xmlns:a16="http://schemas.microsoft.com/office/drawing/2014/main" val="3987817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강좌명</a:t>
                      </a:r>
                      <a:endParaRPr lang="ko-KR" altLang="en-US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접수기간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8036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강사명</a:t>
                      </a:r>
                      <a:endParaRPr lang="ko-KR" altLang="en-US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접수기간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3513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강의실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수강기간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915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수강요일</a:t>
                      </a:r>
                      <a:endParaRPr lang="ko-KR" altLang="en-US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수강시간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515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수강료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수강대상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99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총 정원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신청 인원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708680"/>
                  </a:ext>
                </a:extLst>
              </a:tr>
            </a:tbl>
          </a:graphicData>
        </a:graphic>
      </p:graphicFrame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DB</a:t>
                      </a:r>
                      <a:r>
                        <a:rPr lang="ko-KR" altLang="en-US" sz="1100" dirty="0"/>
                        <a:t>내용을 테이블에 보여주기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수강상태에 따라 버튼 내용 변경 </a:t>
                      </a:r>
                      <a:r>
                        <a:rPr lang="en-US" altLang="ko-KR" sz="1100" dirty="0"/>
                        <a:t>:</a:t>
                      </a: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수강신청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신청완료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신청불가</a:t>
                      </a:r>
                      <a:r>
                        <a:rPr lang="en-US" altLang="ko-KR" sz="1100" dirty="0"/>
                        <a:t>]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수강신청 시 결제페이지로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상세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상세페이지 상단</a:t>
            </a: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134162" y="92830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73E326-CF58-1D31-C290-6831C9BDB710}"/>
              </a:ext>
            </a:extLst>
          </p:cNvPr>
          <p:cNvSpPr/>
          <p:nvPr/>
        </p:nvSpPr>
        <p:spPr>
          <a:xfrm>
            <a:off x="3422026" y="3721126"/>
            <a:ext cx="966794" cy="293007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목록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CE4FF1C-8C22-5E45-1423-32396C56A28D}"/>
              </a:ext>
            </a:extLst>
          </p:cNvPr>
          <p:cNvSpPr/>
          <p:nvPr/>
        </p:nvSpPr>
        <p:spPr>
          <a:xfrm>
            <a:off x="4632029" y="3722298"/>
            <a:ext cx="966794" cy="293007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수강신청</a:t>
            </a: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B6D1089C-7329-89B0-4998-CA4BA8E085F6}"/>
              </a:ext>
            </a:extLst>
          </p:cNvPr>
          <p:cNvSpPr/>
          <p:nvPr/>
        </p:nvSpPr>
        <p:spPr>
          <a:xfrm>
            <a:off x="3165917" y="34371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D00B05E4-D1CB-3A23-3AB2-F944CB734ECD}"/>
              </a:ext>
            </a:extLst>
          </p:cNvPr>
          <p:cNvSpPr/>
          <p:nvPr/>
        </p:nvSpPr>
        <p:spPr>
          <a:xfrm>
            <a:off x="4485601" y="34371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BC38EDE5-096F-4881-71FA-414BF99002E2}"/>
              </a:ext>
            </a:extLst>
          </p:cNvPr>
          <p:cNvSpPr/>
          <p:nvPr/>
        </p:nvSpPr>
        <p:spPr>
          <a:xfrm>
            <a:off x="4862212" y="34371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815221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탭 레이아웃을 통해서 페이지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수강신청 및 취소에 대한 내용 안내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지정된 내용 불러오기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상세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235192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상세페이지 하단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강의계획서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F9CB05C-D173-6BBE-94BA-A80C0E6B036D}"/>
              </a:ext>
            </a:extLst>
          </p:cNvPr>
          <p:cNvSpPr/>
          <p:nvPr/>
        </p:nvSpPr>
        <p:spPr>
          <a:xfrm>
            <a:off x="766503" y="1541394"/>
            <a:ext cx="8064440" cy="517247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530DEE-4EC5-34E9-7979-F08CC14F3A0B}"/>
              </a:ext>
            </a:extLst>
          </p:cNvPr>
          <p:cNvSpPr/>
          <p:nvPr/>
        </p:nvSpPr>
        <p:spPr>
          <a:xfrm>
            <a:off x="766501" y="1114429"/>
            <a:ext cx="1447611" cy="4269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강의계획서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A4F4280-114D-7BEC-C223-8D738F2C45D0}"/>
              </a:ext>
            </a:extLst>
          </p:cNvPr>
          <p:cNvSpPr/>
          <p:nvPr/>
        </p:nvSpPr>
        <p:spPr>
          <a:xfrm>
            <a:off x="913158" y="1615158"/>
            <a:ext cx="7792691" cy="1542028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강좌 이미지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87FB4AF-9F79-42BA-BDD9-56A815967A89}"/>
              </a:ext>
            </a:extLst>
          </p:cNvPr>
          <p:cNvSpPr/>
          <p:nvPr/>
        </p:nvSpPr>
        <p:spPr>
          <a:xfrm>
            <a:off x="913159" y="3188254"/>
            <a:ext cx="7792690" cy="2451646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강좌소개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B71C77A-627B-1C5A-CC80-334E5A542ACA}"/>
              </a:ext>
            </a:extLst>
          </p:cNvPr>
          <p:cNvSpPr/>
          <p:nvPr/>
        </p:nvSpPr>
        <p:spPr>
          <a:xfrm>
            <a:off x="2214112" y="1114429"/>
            <a:ext cx="1447611" cy="4269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수강후기</a:t>
            </a: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592302" y="92653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3E543A0-0498-7170-2840-F17334F7A89A}"/>
              </a:ext>
            </a:extLst>
          </p:cNvPr>
          <p:cNvSpPr/>
          <p:nvPr/>
        </p:nvSpPr>
        <p:spPr>
          <a:xfrm>
            <a:off x="913159" y="5743571"/>
            <a:ext cx="7792690" cy="89488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수강 신청 안내 및 주의사항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24466A8-78C4-0DD2-7A8C-ABEE5B8B3160}"/>
              </a:ext>
            </a:extLst>
          </p:cNvPr>
          <p:cNvSpPr/>
          <p:nvPr/>
        </p:nvSpPr>
        <p:spPr>
          <a:xfrm>
            <a:off x="733158" y="55966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211718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조회되는 리뷰들의 평균 </a:t>
                      </a:r>
                      <a:r>
                        <a:rPr lang="ko-KR" altLang="en-US" sz="1100" dirty="0" err="1"/>
                        <a:t>별점</a:t>
                      </a:r>
                      <a:r>
                        <a:rPr lang="ko-KR" altLang="en-US" sz="1100" dirty="0"/>
                        <a:t>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리뷰내용 클릭 시 펼쳐서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자세히 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리뷰 내용만 간략하게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상세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218521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상세페이지 하단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수강후기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F9CB05C-D173-6BBE-94BA-A80C0E6B036D}"/>
              </a:ext>
            </a:extLst>
          </p:cNvPr>
          <p:cNvSpPr/>
          <p:nvPr/>
        </p:nvSpPr>
        <p:spPr>
          <a:xfrm>
            <a:off x="766503" y="1541394"/>
            <a:ext cx="8064440" cy="398099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530DEE-4EC5-34E9-7979-F08CC14F3A0B}"/>
              </a:ext>
            </a:extLst>
          </p:cNvPr>
          <p:cNvSpPr/>
          <p:nvPr/>
        </p:nvSpPr>
        <p:spPr>
          <a:xfrm>
            <a:off x="766501" y="1114429"/>
            <a:ext cx="1447611" cy="4269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강의계획서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B71C77A-627B-1C5A-CC80-334E5A542ACA}"/>
              </a:ext>
            </a:extLst>
          </p:cNvPr>
          <p:cNvSpPr/>
          <p:nvPr/>
        </p:nvSpPr>
        <p:spPr>
          <a:xfrm>
            <a:off x="2214112" y="1114429"/>
            <a:ext cx="1447611" cy="4269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수강후기</a:t>
            </a:r>
          </a:p>
        </p:txBody>
      </p: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CBB2B257-0832-0CA2-21B2-0FBCE84F25D6}"/>
              </a:ext>
            </a:extLst>
          </p:cNvPr>
          <p:cNvGraphicFramePr>
            <a:graphicFrameLocks noGrp="1"/>
          </p:cNvGraphicFramePr>
          <p:nvPr/>
        </p:nvGraphicFramePr>
        <p:xfrm>
          <a:off x="913158" y="1633775"/>
          <a:ext cx="7792693" cy="1189991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948484">
                  <a:extLst>
                    <a:ext uri="{9D8B030D-6E8A-4147-A177-3AD203B41FA5}">
                      <a16:colId xmlns:a16="http://schemas.microsoft.com/office/drawing/2014/main" val="464396108"/>
                    </a:ext>
                  </a:extLst>
                </a:gridCol>
                <a:gridCol w="1948484">
                  <a:extLst>
                    <a:ext uri="{9D8B030D-6E8A-4147-A177-3AD203B41FA5}">
                      <a16:colId xmlns:a16="http://schemas.microsoft.com/office/drawing/2014/main" val="2684222856"/>
                    </a:ext>
                  </a:extLst>
                </a:gridCol>
                <a:gridCol w="3895725">
                  <a:extLst>
                    <a:ext uri="{9D8B030D-6E8A-4147-A177-3AD203B41FA5}">
                      <a16:colId xmlns:a16="http://schemas.microsoft.com/office/drawing/2014/main" val="1739471500"/>
                    </a:ext>
                  </a:extLst>
                </a:gridCol>
              </a:tblGrid>
              <a:tr h="11899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>
                          <a:solidFill>
                            <a:sysClr val="windowText" lastClr="000000"/>
                          </a:solidFill>
                        </a:rPr>
                        <a:t>평균 평점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ysClr val="windowText" lastClr="000000"/>
                          </a:solidFill>
                        </a:rPr>
                        <a:t>4.0/5.0</a:t>
                      </a:r>
                      <a:endParaRPr lang="ko-KR" altLang="en-US" sz="28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>
                          <a:solidFill>
                            <a:schemeClr val="accent2"/>
                          </a:solidFill>
                        </a:rPr>
                        <a:t>★   ★   ★   ★</a:t>
                      </a:r>
                      <a:r>
                        <a:rPr lang="ko-KR" altLang="en-US" sz="2800" b="1" dirty="0">
                          <a:solidFill>
                            <a:sysClr val="windowText" lastClr="000000"/>
                          </a:solidFill>
                        </a:rPr>
                        <a:t>   ☆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2672599"/>
                  </a:ext>
                </a:extLst>
              </a:tr>
            </a:tbl>
          </a:graphicData>
        </a:graphic>
      </p:graphicFrame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733157" y="15276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B20BABA4-B71B-97E9-0AA1-B52D2452446E}"/>
              </a:ext>
            </a:extLst>
          </p:cNvPr>
          <p:cNvGraphicFramePr>
            <a:graphicFrameLocks noGrp="1"/>
          </p:cNvGraphicFramePr>
          <p:nvPr/>
        </p:nvGraphicFramePr>
        <p:xfrm>
          <a:off x="913157" y="2893344"/>
          <a:ext cx="7792695" cy="11346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8174">
                  <a:extLst>
                    <a:ext uri="{9D8B030D-6E8A-4147-A177-3AD203B41FA5}">
                      <a16:colId xmlns:a16="http://schemas.microsoft.com/office/drawing/2014/main" val="180021420"/>
                    </a:ext>
                  </a:extLst>
                </a:gridCol>
                <a:gridCol w="1948174">
                  <a:extLst>
                    <a:ext uri="{9D8B030D-6E8A-4147-A177-3AD203B41FA5}">
                      <a16:colId xmlns:a16="http://schemas.microsoft.com/office/drawing/2014/main" val="1828971857"/>
                    </a:ext>
                  </a:extLst>
                </a:gridCol>
                <a:gridCol w="3896347">
                  <a:extLst>
                    <a:ext uri="{9D8B030D-6E8A-4147-A177-3AD203B41FA5}">
                      <a16:colId xmlns:a16="http://schemas.microsoft.com/office/drawing/2014/main" val="2137848987"/>
                    </a:ext>
                  </a:extLst>
                </a:gridCol>
              </a:tblGrid>
              <a:tr h="32610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작성자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필터링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작성일자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별점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463991"/>
                  </a:ext>
                </a:extLst>
              </a:tr>
              <a:tr h="768844"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리뷰내용 펼쳐보기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작성일자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6539144"/>
                  </a:ext>
                </a:extLst>
              </a:tr>
            </a:tbl>
          </a:graphicData>
        </a:graphic>
      </p:graphicFrame>
      <p:sp>
        <p:nvSpPr>
          <p:cNvPr id="34" name="타원 33">
            <a:extLst>
              <a:ext uri="{FF2B5EF4-FFF2-40B4-BE49-F238E27FC236}">
                <a16:creationId xmlns:a16="http://schemas.microsoft.com/office/drawing/2014/main" id="{324466A8-78C4-0DD2-7A8C-ABEE5B8B3160}"/>
              </a:ext>
            </a:extLst>
          </p:cNvPr>
          <p:cNvSpPr/>
          <p:nvPr/>
        </p:nvSpPr>
        <p:spPr>
          <a:xfrm>
            <a:off x="670475" y="274624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graphicFrame>
        <p:nvGraphicFramePr>
          <p:cNvPr id="16" name="표 17">
            <a:extLst>
              <a:ext uri="{FF2B5EF4-FFF2-40B4-BE49-F238E27FC236}">
                <a16:creationId xmlns:a16="http://schemas.microsoft.com/office/drawing/2014/main" id="{8E78DB0E-D5DF-F0AC-7C4D-D9946FBFB1D7}"/>
              </a:ext>
            </a:extLst>
          </p:cNvPr>
          <p:cNvGraphicFramePr>
            <a:graphicFrameLocks noGrp="1"/>
          </p:cNvGraphicFramePr>
          <p:nvPr/>
        </p:nvGraphicFramePr>
        <p:xfrm>
          <a:off x="913974" y="4142866"/>
          <a:ext cx="7791878" cy="370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895939">
                  <a:extLst>
                    <a:ext uri="{9D8B030D-6E8A-4147-A177-3AD203B41FA5}">
                      <a16:colId xmlns:a16="http://schemas.microsoft.com/office/drawing/2014/main" val="1540751310"/>
                    </a:ext>
                  </a:extLst>
                </a:gridCol>
                <a:gridCol w="3895939">
                  <a:extLst>
                    <a:ext uri="{9D8B030D-6E8A-4147-A177-3AD203B41FA5}">
                      <a16:colId xmlns:a16="http://schemas.microsoft.com/office/drawing/2014/main" val="8887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리뷰내용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별점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334640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73B70FA4-8791-80F7-AC1A-4A2894908EF8}"/>
              </a:ext>
            </a:extLst>
          </p:cNvPr>
          <p:cNvGraphicFramePr>
            <a:graphicFrameLocks noGrp="1"/>
          </p:cNvGraphicFramePr>
          <p:nvPr/>
        </p:nvGraphicFramePr>
        <p:xfrm>
          <a:off x="913974" y="4589746"/>
          <a:ext cx="7791878" cy="370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895939">
                  <a:extLst>
                    <a:ext uri="{9D8B030D-6E8A-4147-A177-3AD203B41FA5}">
                      <a16:colId xmlns:a16="http://schemas.microsoft.com/office/drawing/2014/main" val="1540751310"/>
                    </a:ext>
                  </a:extLst>
                </a:gridCol>
                <a:gridCol w="3895939">
                  <a:extLst>
                    <a:ext uri="{9D8B030D-6E8A-4147-A177-3AD203B41FA5}">
                      <a16:colId xmlns:a16="http://schemas.microsoft.com/office/drawing/2014/main" val="8887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리뷰내용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별점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334640"/>
                  </a:ext>
                </a:extLst>
              </a:tr>
            </a:tbl>
          </a:graphicData>
        </a:graphic>
      </p:graphicFrame>
      <p:sp>
        <p:nvSpPr>
          <p:cNvPr id="32" name="타원 31">
            <a:extLst>
              <a:ext uri="{FF2B5EF4-FFF2-40B4-BE49-F238E27FC236}">
                <a16:creationId xmlns:a16="http://schemas.microsoft.com/office/drawing/2014/main" id="{6BBA736B-4E2F-B73C-C88E-7251393AE497}"/>
              </a:ext>
            </a:extLst>
          </p:cNvPr>
          <p:cNvSpPr/>
          <p:nvPr/>
        </p:nvSpPr>
        <p:spPr>
          <a:xfrm>
            <a:off x="670475" y="401277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144532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통합결제 </a:t>
                      </a:r>
                      <a:r>
                        <a:rPr lang="en-US" altLang="ko-KR" sz="1100" dirty="0"/>
                        <a:t>API </a:t>
                      </a:r>
                      <a:r>
                        <a:rPr lang="ko-KR" altLang="en-US" sz="1100" dirty="0"/>
                        <a:t>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상세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0182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결제페이지</a:t>
            </a: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134162" y="92830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AF9BAC8-7C3D-B4FA-1993-D3500708A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91" y="975643"/>
            <a:ext cx="4363864" cy="28737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732670B-CF3A-79B6-BCB3-B11998848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749" y="3663759"/>
            <a:ext cx="4520497" cy="305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915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강좌명</a:t>
                      </a:r>
                      <a:r>
                        <a:rPr lang="ko-KR" altLang="en-US" sz="1100" dirty="0"/>
                        <a:t> 글자수가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자 이상이면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… </a:t>
                      </a:r>
                      <a:r>
                        <a:rPr lang="ko-KR" altLang="en-US" sz="1100" dirty="0"/>
                        <a:t>으로 줄여서 표현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수강신청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마이페이지</a:t>
                      </a:r>
                      <a:r>
                        <a:rPr lang="en-US" altLang="ko-KR" sz="1100" dirty="0"/>
                        <a:t>]-[</a:t>
                      </a:r>
                      <a:r>
                        <a:rPr lang="ko-KR" altLang="en-US" sz="1100" dirty="0"/>
                        <a:t>수강내역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상세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결제완료 페이지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5E74761-AC95-E522-5C7F-05680F7E4B01}"/>
              </a:ext>
            </a:extLst>
          </p:cNvPr>
          <p:cNvSpPr/>
          <p:nvPr/>
        </p:nvSpPr>
        <p:spPr>
          <a:xfrm>
            <a:off x="367206" y="1785751"/>
            <a:ext cx="8403304" cy="66623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신청하신 강좌가 등록 및 결제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AA93C13-6ED3-C9D1-3456-107F764BF131}"/>
              </a:ext>
            </a:extLst>
          </p:cNvPr>
          <p:cNvSpPr/>
          <p:nvPr/>
        </p:nvSpPr>
        <p:spPr>
          <a:xfrm>
            <a:off x="3110105" y="3648869"/>
            <a:ext cx="1130157" cy="27194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다른 강좌보기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7C81FCE-1892-5861-1AD5-E65172608175}"/>
              </a:ext>
            </a:extLst>
          </p:cNvPr>
          <p:cNvSpPr/>
          <p:nvPr/>
        </p:nvSpPr>
        <p:spPr>
          <a:xfrm>
            <a:off x="4431206" y="3648869"/>
            <a:ext cx="1130157" cy="27194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수강내역조회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666268-6E5A-7452-EF19-76A0B84CB90B}"/>
              </a:ext>
            </a:extLst>
          </p:cNvPr>
          <p:cNvSpPr txBox="1"/>
          <p:nvPr/>
        </p:nvSpPr>
        <p:spPr>
          <a:xfrm>
            <a:off x="293758" y="1157391"/>
            <a:ext cx="1263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/>
              <a:t>| </a:t>
            </a:r>
            <a:r>
              <a:rPr lang="ko-KR" altLang="en-US" sz="1400" dirty="0"/>
              <a:t>결제완료</a:t>
            </a:r>
          </a:p>
        </p:txBody>
      </p:sp>
      <p:graphicFrame>
        <p:nvGraphicFramePr>
          <p:cNvPr id="34" name="표 34">
            <a:extLst>
              <a:ext uri="{FF2B5EF4-FFF2-40B4-BE49-F238E27FC236}">
                <a16:creationId xmlns:a16="http://schemas.microsoft.com/office/drawing/2014/main" id="{7B291EDA-721D-89DE-2198-7C8D166C166F}"/>
              </a:ext>
            </a:extLst>
          </p:cNvPr>
          <p:cNvGraphicFramePr>
            <a:graphicFrameLocks noGrp="1"/>
          </p:cNvGraphicFramePr>
          <p:nvPr/>
        </p:nvGraphicFramePr>
        <p:xfrm>
          <a:off x="367206" y="2680272"/>
          <a:ext cx="8403304" cy="7416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100826">
                  <a:extLst>
                    <a:ext uri="{9D8B030D-6E8A-4147-A177-3AD203B41FA5}">
                      <a16:colId xmlns:a16="http://schemas.microsoft.com/office/drawing/2014/main" val="2050870545"/>
                    </a:ext>
                  </a:extLst>
                </a:gridCol>
                <a:gridCol w="2100826">
                  <a:extLst>
                    <a:ext uri="{9D8B030D-6E8A-4147-A177-3AD203B41FA5}">
                      <a16:colId xmlns:a16="http://schemas.microsoft.com/office/drawing/2014/main" val="3211210556"/>
                    </a:ext>
                  </a:extLst>
                </a:gridCol>
                <a:gridCol w="2100826">
                  <a:extLst>
                    <a:ext uri="{9D8B030D-6E8A-4147-A177-3AD203B41FA5}">
                      <a16:colId xmlns:a16="http://schemas.microsoft.com/office/drawing/2014/main" val="1956879040"/>
                    </a:ext>
                  </a:extLst>
                </a:gridCol>
                <a:gridCol w="2100826">
                  <a:extLst>
                    <a:ext uri="{9D8B030D-6E8A-4147-A177-3AD203B41FA5}">
                      <a16:colId xmlns:a16="http://schemas.microsoft.com/office/drawing/2014/main" val="661210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강좌명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수강자명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요일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결제금액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3882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초코칩</a:t>
                      </a:r>
                      <a:r>
                        <a:rPr lang="ko-KR" altLang="en-US" dirty="0"/>
                        <a:t> 쿠키 만</a:t>
                      </a:r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최선혜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5,000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821519"/>
                  </a:ext>
                </a:extLst>
              </a:tr>
            </a:tbl>
          </a:graphicData>
        </a:graphic>
      </p:graphicFrame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293758" y="290649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53CCB7DC-2726-3095-CE24-A0AB78E979CA}"/>
              </a:ext>
            </a:extLst>
          </p:cNvPr>
          <p:cNvSpPr/>
          <p:nvPr/>
        </p:nvSpPr>
        <p:spPr>
          <a:xfrm>
            <a:off x="2930104" y="34688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C73FB35-9F0F-C57D-E227-86E0F30E3243}"/>
              </a:ext>
            </a:extLst>
          </p:cNvPr>
          <p:cNvSpPr/>
          <p:nvPr/>
        </p:nvSpPr>
        <p:spPr>
          <a:xfrm>
            <a:off x="4271151" y="34688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663707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5BF4A02-6D8A-2838-7F74-0DC75AD2506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1"/>
            <a:ext cx="6708319" cy="685800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22384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495829" y="1155603"/>
            <a:ext cx="3600986" cy="1886168"/>
            <a:chOff x="3406778" y="2611120"/>
            <a:chExt cx="537844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406778" y="2611120"/>
              <a:ext cx="537844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7.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시설 예약 시스템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279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신청할 시설 위치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선택한 시설의 대표 이미지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DATE</a:t>
                      </a:r>
                      <a:r>
                        <a:rPr lang="ko-KR" altLang="en-US" sz="1100"/>
                        <a:t>로 날짜 선택 시 바로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조회 된 날짜 데이터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신청페이지로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대관 메인 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BF2767E-C312-26C2-0F7D-38D10BDB8871}"/>
              </a:ext>
            </a:extLst>
          </p:cNvPr>
          <p:cNvSpPr/>
          <p:nvPr/>
        </p:nvSpPr>
        <p:spPr>
          <a:xfrm>
            <a:off x="1198605" y="905156"/>
            <a:ext cx="6987746" cy="16462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대관 신청 시 주의사항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B1E01D7-8EF9-799D-7C52-3440DA10B098}"/>
              </a:ext>
            </a:extLst>
          </p:cNvPr>
          <p:cNvSpPr/>
          <p:nvPr/>
        </p:nvSpPr>
        <p:spPr>
          <a:xfrm>
            <a:off x="1198606" y="2695053"/>
            <a:ext cx="5539530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/>
              <a:t>본관 </a:t>
            </a:r>
            <a:r>
              <a:rPr lang="en-US" altLang="ko-KR" sz="1100"/>
              <a:t>1</a:t>
            </a:r>
            <a:r>
              <a:rPr lang="ko-KR" altLang="en-US" sz="1100"/>
              <a:t>층 복도</a:t>
            </a:r>
          </a:p>
        </p:txBody>
      </p:sp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9E19FA01-7056-1F8B-045F-06764EBE2256}"/>
              </a:ext>
            </a:extLst>
          </p:cNvPr>
          <p:cNvSpPr/>
          <p:nvPr/>
        </p:nvSpPr>
        <p:spPr>
          <a:xfrm rot="10800000">
            <a:off x="6535436" y="2791464"/>
            <a:ext cx="135947" cy="11966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FD895072-6CF6-11C5-5459-709129F65873}"/>
              </a:ext>
            </a:extLst>
          </p:cNvPr>
          <p:cNvCxnSpPr>
            <a:cxnSpLocks/>
          </p:cNvCxnSpPr>
          <p:nvPr/>
        </p:nvCxnSpPr>
        <p:spPr>
          <a:xfrm>
            <a:off x="6494455" y="2713365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13197153-5388-4C91-F9A8-8DD59F9F5A56}"/>
              </a:ext>
            </a:extLst>
          </p:cNvPr>
          <p:cNvSpPr/>
          <p:nvPr/>
        </p:nvSpPr>
        <p:spPr>
          <a:xfrm>
            <a:off x="1003162" y="248894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11EEBFC-E5E0-8E18-1C62-37588D811D70}"/>
              </a:ext>
            </a:extLst>
          </p:cNvPr>
          <p:cNvSpPr/>
          <p:nvPr/>
        </p:nvSpPr>
        <p:spPr>
          <a:xfrm>
            <a:off x="1196192" y="3128270"/>
            <a:ext cx="6987743" cy="11347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이미지</a:t>
            </a: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8D00527A-9F5B-79E5-F65B-8330CF352B9F}"/>
              </a:ext>
            </a:extLst>
          </p:cNvPr>
          <p:cNvGrpSpPr/>
          <p:nvPr/>
        </p:nvGrpSpPr>
        <p:grpSpPr>
          <a:xfrm>
            <a:off x="1183161" y="4388506"/>
            <a:ext cx="7000773" cy="594802"/>
            <a:chOff x="2831977" y="2592281"/>
            <a:chExt cx="5149048" cy="594802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E6164A01-5083-6D64-7C47-0C31A77BD683}"/>
                </a:ext>
              </a:extLst>
            </p:cNvPr>
            <p:cNvSpPr/>
            <p:nvPr/>
          </p:nvSpPr>
          <p:spPr>
            <a:xfrm>
              <a:off x="2831977" y="2592281"/>
              <a:ext cx="5149048" cy="5948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모서리가 둥근 직사각형 6">
              <a:extLst>
                <a:ext uri="{FF2B5EF4-FFF2-40B4-BE49-F238E27FC236}">
                  <a16:creationId xmlns:a16="http://schemas.microsoft.com/office/drawing/2014/main" id="{A70ABC7D-0843-58BE-7409-327FE0667899}"/>
                </a:ext>
              </a:extLst>
            </p:cNvPr>
            <p:cNvSpPr/>
            <p:nvPr/>
          </p:nvSpPr>
          <p:spPr>
            <a:xfrm>
              <a:off x="4163627" y="2698812"/>
              <a:ext cx="1926455" cy="382786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>
                  <a:solidFill>
                    <a:schemeClr val="tx1"/>
                  </a:solidFill>
                </a:rPr>
                <a:t>2022-09-11</a:t>
              </a:r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47" name="모서리가 둥근 직사각형 21">
              <a:extLst>
                <a:ext uri="{FF2B5EF4-FFF2-40B4-BE49-F238E27FC236}">
                  <a16:creationId xmlns:a16="http://schemas.microsoft.com/office/drawing/2014/main" id="{7F3E73ED-0E6C-43F3-B395-5FE4937114AA}"/>
                </a:ext>
              </a:extLst>
            </p:cNvPr>
            <p:cNvSpPr/>
            <p:nvPr/>
          </p:nvSpPr>
          <p:spPr>
            <a:xfrm>
              <a:off x="6850946" y="2694104"/>
              <a:ext cx="807868" cy="38173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1"/>
                  </a:solidFill>
                </a:rPr>
                <a:t>신청</a:t>
              </a:r>
            </a:p>
          </p:txBody>
        </p:sp>
        <p:sp>
          <p:nvSpPr>
            <p:cNvPr id="48" name="모서리가 둥근 직사각형 8">
              <a:extLst>
                <a:ext uri="{FF2B5EF4-FFF2-40B4-BE49-F238E27FC236}">
                  <a16:creationId xmlns:a16="http://schemas.microsoft.com/office/drawing/2014/main" id="{5AE57F8C-D602-7E93-1F1B-5F2E7BA301E5}"/>
                </a:ext>
              </a:extLst>
            </p:cNvPr>
            <p:cNvSpPr/>
            <p:nvPr/>
          </p:nvSpPr>
          <p:spPr>
            <a:xfrm>
              <a:off x="6344947" y="2698812"/>
              <a:ext cx="294945" cy="37703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이등변 삼각형 48">
              <a:extLst>
                <a:ext uri="{FF2B5EF4-FFF2-40B4-BE49-F238E27FC236}">
                  <a16:creationId xmlns:a16="http://schemas.microsoft.com/office/drawing/2014/main" id="{868A2787-F499-2989-77D7-E44FAC015E75}"/>
                </a:ext>
              </a:extLst>
            </p:cNvPr>
            <p:cNvSpPr/>
            <p:nvPr/>
          </p:nvSpPr>
          <p:spPr>
            <a:xfrm flipV="1">
              <a:off x="6393167" y="2813532"/>
              <a:ext cx="198505" cy="160098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61C4F7D6-0815-9CDE-D172-BB012AD922A5}"/>
              </a:ext>
            </a:extLst>
          </p:cNvPr>
          <p:cNvGraphicFramePr>
            <a:graphicFrameLocks noGrp="1"/>
          </p:cNvGraphicFramePr>
          <p:nvPr/>
        </p:nvGraphicFramePr>
        <p:xfrm>
          <a:off x="1196192" y="5420748"/>
          <a:ext cx="7000772" cy="1060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0193">
                  <a:extLst>
                    <a:ext uri="{9D8B030D-6E8A-4147-A177-3AD203B41FA5}">
                      <a16:colId xmlns:a16="http://schemas.microsoft.com/office/drawing/2014/main" val="2729387838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146159246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3624800529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4054476047"/>
                    </a:ext>
                  </a:extLst>
                </a:gridCol>
              </a:tblGrid>
              <a:tr h="3996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err="1"/>
                        <a:t>대관장소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err="1"/>
                        <a:t>예약번호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예약일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501725"/>
                  </a:ext>
                </a:extLst>
              </a:tr>
              <a:tr h="660841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등록</a:t>
                      </a:r>
                      <a:r>
                        <a:rPr lang="en-US" altLang="ko-KR" sz="1200"/>
                        <a:t>/</a:t>
                      </a:r>
                      <a:r>
                        <a:rPr lang="ko-KR" altLang="en-US" sz="1200"/>
                        <a:t>검색된 예약이 없습니다</a:t>
                      </a:r>
                      <a:r>
                        <a:rPr lang="en-US" altLang="ko-KR" sz="1200"/>
                        <a:t>.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611490"/>
                  </a:ext>
                </a:extLst>
              </a:tr>
            </a:tbl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0FFD11EE-5456-DD0C-C47D-D3AE5A1DBB03}"/>
              </a:ext>
            </a:extLst>
          </p:cNvPr>
          <p:cNvSpPr txBox="1"/>
          <p:nvPr/>
        </p:nvSpPr>
        <p:spPr>
          <a:xfrm>
            <a:off x="1177844" y="5085131"/>
            <a:ext cx="3687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/>
              <a:t>2022</a:t>
            </a:r>
            <a:r>
              <a:rPr lang="ko-KR" altLang="en-US" sz="1200"/>
              <a:t>년 </a:t>
            </a:r>
            <a:r>
              <a:rPr lang="en-US" altLang="ko-KR" sz="1200"/>
              <a:t>9</a:t>
            </a:r>
            <a:r>
              <a:rPr lang="ko-KR" altLang="en-US" sz="1200"/>
              <a:t>월 </a:t>
            </a:r>
            <a:r>
              <a:rPr lang="en-US" altLang="ko-KR" sz="1200"/>
              <a:t>11</a:t>
            </a:r>
            <a:r>
              <a:rPr lang="ko-KR" altLang="en-US" sz="1200"/>
              <a:t>일 </a:t>
            </a:r>
            <a:r>
              <a:rPr lang="en-US" altLang="ko-KR" sz="1200"/>
              <a:t>0</a:t>
            </a:r>
            <a:r>
              <a:rPr lang="ko-KR" altLang="en-US" sz="1200"/>
              <a:t>건의 예약이 등록되어 있습니다</a:t>
            </a:r>
            <a:r>
              <a:rPr lang="en-US" altLang="ko-KR" sz="1200"/>
              <a:t>.</a:t>
            </a:r>
            <a:endParaRPr lang="ko-KR" altLang="en-US" sz="120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AE9E218-2507-D6B9-E60A-41C03AABE8B7}"/>
              </a:ext>
            </a:extLst>
          </p:cNvPr>
          <p:cNvSpPr/>
          <p:nvPr/>
        </p:nvSpPr>
        <p:spPr>
          <a:xfrm>
            <a:off x="2851524" y="434050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3E258FF1-8527-6574-56E1-FB57521A5C90}"/>
              </a:ext>
            </a:extLst>
          </p:cNvPr>
          <p:cNvSpPr/>
          <p:nvPr/>
        </p:nvSpPr>
        <p:spPr>
          <a:xfrm>
            <a:off x="913614" y="501228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381316D2-950D-F8D2-D61C-8EB34C8ADD86}"/>
              </a:ext>
            </a:extLst>
          </p:cNvPr>
          <p:cNvSpPr/>
          <p:nvPr/>
        </p:nvSpPr>
        <p:spPr>
          <a:xfrm>
            <a:off x="6452007" y="434038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EF7C664D-8C48-0E5B-208F-437D0C446033}"/>
              </a:ext>
            </a:extLst>
          </p:cNvPr>
          <p:cNvSpPr/>
          <p:nvPr/>
        </p:nvSpPr>
        <p:spPr>
          <a:xfrm>
            <a:off x="1016191" y="303762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3873647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신청할 날짜 선택</a:t>
                      </a:r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선택된 날짜의 데이터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대관 입실</a:t>
                      </a:r>
                      <a:r>
                        <a:rPr lang="en-US" altLang="ko-KR" sz="1100"/>
                        <a:t>, </a:t>
                      </a:r>
                      <a:r>
                        <a:rPr lang="ko-KR" altLang="en-US" sz="1100"/>
                        <a:t>퇴실 시간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대관신청 확인 </a:t>
                      </a:r>
                      <a:r>
                        <a:rPr lang="ko-KR" altLang="en-US" sz="1100" err="1"/>
                        <a:t>모달창</a:t>
                      </a:r>
                      <a:r>
                        <a:rPr lang="ko-KR" altLang="en-US" sz="1100"/>
                        <a:t>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시간이 중복될 시 </a:t>
                      </a:r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/>
                        <a:t>창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대관 신청 페이지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6164A01-5083-6D64-7C47-0C31A77BD683}"/>
              </a:ext>
            </a:extLst>
          </p:cNvPr>
          <p:cNvSpPr/>
          <p:nvPr/>
        </p:nvSpPr>
        <p:spPr>
          <a:xfrm>
            <a:off x="1183161" y="901262"/>
            <a:ext cx="7000773" cy="594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모서리가 둥근 직사각형 6">
            <a:extLst>
              <a:ext uri="{FF2B5EF4-FFF2-40B4-BE49-F238E27FC236}">
                <a16:creationId xmlns:a16="http://schemas.microsoft.com/office/drawing/2014/main" id="{A70ABC7D-0843-58BE-7409-327FE0667899}"/>
              </a:ext>
            </a:extLst>
          </p:cNvPr>
          <p:cNvSpPr/>
          <p:nvPr/>
        </p:nvSpPr>
        <p:spPr>
          <a:xfrm>
            <a:off x="2993705" y="1007793"/>
            <a:ext cx="2619256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2022-09-11</a:t>
            </a:r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47" name="모서리가 둥근 직사각형 21">
            <a:extLst>
              <a:ext uri="{FF2B5EF4-FFF2-40B4-BE49-F238E27FC236}">
                <a16:creationId xmlns:a16="http://schemas.microsoft.com/office/drawing/2014/main" id="{7F3E73ED-0E6C-43F3-B395-5FE4937114AA}"/>
              </a:ext>
            </a:extLst>
          </p:cNvPr>
          <p:cNvSpPr/>
          <p:nvPr/>
        </p:nvSpPr>
        <p:spPr>
          <a:xfrm>
            <a:off x="4033997" y="3744156"/>
            <a:ext cx="1098397" cy="3817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확인</a:t>
            </a:r>
          </a:p>
        </p:txBody>
      </p:sp>
      <p:sp>
        <p:nvSpPr>
          <p:cNvPr id="48" name="모서리가 둥근 직사각형 8">
            <a:extLst>
              <a:ext uri="{FF2B5EF4-FFF2-40B4-BE49-F238E27FC236}">
                <a16:creationId xmlns:a16="http://schemas.microsoft.com/office/drawing/2014/main" id="{5AE57F8C-D602-7E93-1F1B-5F2E7BA301E5}"/>
              </a:ext>
            </a:extLst>
          </p:cNvPr>
          <p:cNvSpPr/>
          <p:nvPr/>
        </p:nvSpPr>
        <p:spPr>
          <a:xfrm>
            <a:off x="5959482" y="1007793"/>
            <a:ext cx="401015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이등변 삼각형 48">
            <a:extLst>
              <a:ext uri="{FF2B5EF4-FFF2-40B4-BE49-F238E27FC236}">
                <a16:creationId xmlns:a16="http://schemas.microsoft.com/office/drawing/2014/main" id="{868A2787-F499-2989-77D7-E44FAC015E75}"/>
              </a:ext>
            </a:extLst>
          </p:cNvPr>
          <p:cNvSpPr/>
          <p:nvPr/>
        </p:nvSpPr>
        <p:spPr>
          <a:xfrm flipV="1">
            <a:off x="6025043" y="1122513"/>
            <a:ext cx="269892" cy="16009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61C4F7D6-0815-9CDE-D172-BB012AD922A5}"/>
              </a:ext>
            </a:extLst>
          </p:cNvPr>
          <p:cNvGraphicFramePr>
            <a:graphicFrameLocks noGrp="1"/>
          </p:cNvGraphicFramePr>
          <p:nvPr/>
        </p:nvGraphicFramePr>
        <p:xfrm>
          <a:off x="1196192" y="1933504"/>
          <a:ext cx="7000772" cy="1060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0193">
                  <a:extLst>
                    <a:ext uri="{9D8B030D-6E8A-4147-A177-3AD203B41FA5}">
                      <a16:colId xmlns:a16="http://schemas.microsoft.com/office/drawing/2014/main" val="2729387838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146159246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3624800529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4054476047"/>
                    </a:ext>
                  </a:extLst>
                </a:gridCol>
              </a:tblGrid>
              <a:tr h="3996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err="1"/>
                        <a:t>대관장소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err="1"/>
                        <a:t>예약번호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예약일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501725"/>
                  </a:ext>
                </a:extLst>
              </a:tr>
              <a:tr h="660841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등록</a:t>
                      </a:r>
                      <a:r>
                        <a:rPr lang="en-US" altLang="ko-KR" sz="1200"/>
                        <a:t>/</a:t>
                      </a:r>
                      <a:r>
                        <a:rPr lang="ko-KR" altLang="en-US" sz="1200"/>
                        <a:t>검색된 예약이 없습니다</a:t>
                      </a:r>
                      <a:r>
                        <a:rPr lang="en-US" altLang="ko-KR" sz="1200"/>
                        <a:t>.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611490"/>
                  </a:ext>
                </a:extLst>
              </a:tr>
            </a:tbl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0FFD11EE-5456-DD0C-C47D-D3AE5A1DBB03}"/>
              </a:ext>
            </a:extLst>
          </p:cNvPr>
          <p:cNvSpPr txBox="1"/>
          <p:nvPr/>
        </p:nvSpPr>
        <p:spPr>
          <a:xfrm>
            <a:off x="1177844" y="1597887"/>
            <a:ext cx="3687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/>
              <a:t>2022</a:t>
            </a:r>
            <a:r>
              <a:rPr lang="ko-KR" altLang="en-US" sz="1200"/>
              <a:t>년 </a:t>
            </a:r>
            <a:r>
              <a:rPr lang="en-US" altLang="ko-KR" sz="1200"/>
              <a:t>9</a:t>
            </a:r>
            <a:r>
              <a:rPr lang="ko-KR" altLang="en-US" sz="1200"/>
              <a:t>월 </a:t>
            </a:r>
            <a:r>
              <a:rPr lang="en-US" altLang="ko-KR" sz="1200"/>
              <a:t>11</a:t>
            </a:r>
            <a:r>
              <a:rPr lang="ko-KR" altLang="en-US" sz="1200"/>
              <a:t>일 </a:t>
            </a:r>
            <a:r>
              <a:rPr lang="en-US" altLang="ko-KR" sz="1200"/>
              <a:t>0</a:t>
            </a:r>
            <a:r>
              <a:rPr lang="ko-KR" altLang="en-US" sz="1200"/>
              <a:t>건의 예약이 등록되어 있습니다</a:t>
            </a:r>
            <a:r>
              <a:rPr lang="en-US" altLang="ko-KR" sz="1200"/>
              <a:t>.</a:t>
            </a:r>
            <a:endParaRPr lang="ko-KR" altLang="en-US" sz="120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AE9E218-2507-D6B9-E60A-41C03AABE8B7}"/>
              </a:ext>
            </a:extLst>
          </p:cNvPr>
          <p:cNvSpPr/>
          <p:nvPr/>
        </p:nvSpPr>
        <p:spPr>
          <a:xfrm>
            <a:off x="2851524" y="85326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3E258FF1-8527-6574-56E1-FB57521A5C90}"/>
              </a:ext>
            </a:extLst>
          </p:cNvPr>
          <p:cNvSpPr/>
          <p:nvPr/>
        </p:nvSpPr>
        <p:spPr>
          <a:xfrm>
            <a:off x="913614" y="152504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EF3C23-9FD7-D201-4384-FE920B801052}"/>
              </a:ext>
            </a:extLst>
          </p:cNvPr>
          <p:cNvSpPr txBox="1"/>
          <p:nvPr/>
        </p:nvSpPr>
        <p:spPr>
          <a:xfrm>
            <a:off x="2502997" y="3328084"/>
            <a:ext cx="580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/>
              <a:t>입실 </a:t>
            </a:r>
            <a:r>
              <a:rPr lang="en-US" altLang="ko-KR" sz="1200"/>
              <a:t>:</a:t>
            </a:r>
            <a:endParaRPr lang="ko-KR" altLang="en-US" sz="1200"/>
          </a:p>
        </p:txBody>
      </p:sp>
      <p:sp>
        <p:nvSpPr>
          <p:cNvPr id="14" name="모서리가 둥근 직사각형 69">
            <a:extLst>
              <a:ext uri="{FF2B5EF4-FFF2-40B4-BE49-F238E27FC236}">
                <a16:creationId xmlns:a16="http://schemas.microsoft.com/office/drawing/2014/main" id="{746DBD91-D742-4DED-2AAF-5E013ED27625}"/>
              </a:ext>
            </a:extLst>
          </p:cNvPr>
          <p:cNvSpPr/>
          <p:nvPr/>
        </p:nvSpPr>
        <p:spPr>
          <a:xfrm>
            <a:off x="5640787" y="3278069"/>
            <a:ext cx="928032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>
                <a:solidFill>
                  <a:schemeClr val="tx1"/>
                </a:solidFill>
              </a:rPr>
              <a:t>   16</a:t>
            </a:r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6" name="모서리가 둥근 직사각형 71">
            <a:extLst>
              <a:ext uri="{FF2B5EF4-FFF2-40B4-BE49-F238E27FC236}">
                <a16:creationId xmlns:a16="http://schemas.microsoft.com/office/drawing/2014/main" id="{54B1807F-DF8E-63DE-4579-F367194962F3}"/>
              </a:ext>
            </a:extLst>
          </p:cNvPr>
          <p:cNvSpPr/>
          <p:nvPr/>
        </p:nvSpPr>
        <p:spPr>
          <a:xfrm>
            <a:off x="6157037" y="3278069"/>
            <a:ext cx="411783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F90B9A-C6F2-1E9A-2DA7-B96B6C66F0B2}"/>
              </a:ext>
            </a:extLst>
          </p:cNvPr>
          <p:cNvSpPr txBox="1"/>
          <p:nvPr/>
        </p:nvSpPr>
        <p:spPr>
          <a:xfrm>
            <a:off x="5060588" y="3328084"/>
            <a:ext cx="580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/>
              <a:t>퇴실 </a:t>
            </a:r>
            <a:r>
              <a:rPr lang="en-US" altLang="ko-KR" sz="1200"/>
              <a:t>:</a:t>
            </a:r>
            <a:endParaRPr lang="ko-KR" altLang="en-US" sz="1200"/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9F606159-FFED-4953-227D-F6EE734A48A4}"/>
              </a:ext>
            </a:extLst>
          </p:cNvPr>
          <p:cNvSpPr/>
          <p:nvPr/>
        </p:nvSpPr>
        <p:spPr>
          <a:xfrm flipV="1">
            <a:off x="6275511" y="3419625"/>
            <a:ext cx="174833" cy="1384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69">
            <a:extLst>
              <a:ext uri="{FF2B5EF4-FFF2-40B4-BE49-F238E27FC236}">
                <a16:creationId xmlns:a16="http://schemas.microsoft.com/office/drawing/2014/main" id="{5B9E78D8-1EF2-4DAE-90AF-DBAEB8D37433}"/>
              </a:ext>
            </a:extLst>
          </p:cNvPr>
          <p:cNvSpPr/>
          <p:nvPr/>
        </p:nvSpPr>
        <p:spPr>
          <a:xfrm>
            <a:off x="3074349" y="3278069"/>
            <a:ext cx="928032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>
                <a:solidFill>
                  <a:schemeClr val="tx1"/>
                </a:solidFill>
              </a:rPr>
              <a:t>   14</a:t>
            </a:r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35" name="모서리가 둥근 직사각형 71">
            <a:extLst>
              <a:ext uri="{FF2B5EF4-FFF2-40B4-BE49-F238E27FC236}">
                <a16:creationId xmlns:a16="http://schemas.microsoft.com/office/drawing/2014/main" id="{12D2A202-1D00-C154-398C-B1B1A6585311}"/>
              </a:ext>
            </a:extLst>
          </p:cNvPr>
          <p:cNvSpPr/>
          <p:nvPr/>
        </p:nvSpPr>
        <p:spPr>
          <a:xfrm>
            <a:off x="3590599" y="3278069"/>
            <a:ext cx="411783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C5F9A36F-BF87-8A0E-55E0-D2A59781B719}"/>
              </a:ext>
            </a:extLst>
          </p:cNvPr>
          <p:cNvSpPr/>
          <p:nvPr/>
        </p:nvSpPr>
        <p:spPr>
          <a:xfrm flipV="1">
            <a:off x="3709073" y="3419625"/>
            <a:ext cx="174833" cy="1384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381316D2-950D-F8D2-D61C-8EB34C8ADD86}"/>
              </a:ext>
            </a:extLst>
          </p:cNvPr>
          <p:cNvSpPr/>
          <p:nvPr/>
        </p:nvSpPr>
        <p:spPr>
          <a:xfrm>
            <a:off x="2272550" y="305962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E7487721-E72B-8F19-9875-9E6FC03FBF9A}"/>
              </a:ext>
            </a:extLst>
          </p:cNvPr>
          <p:cNvSpPr/>
          <p:nvPr/>
        </p:nvSpPr>
        <p:spPr>
          <a:xfrm>
            <a:off x="3834593" y="357502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645C287-0F9F-681C-9D86-D51E7585CDE0}"/>
              </a:ext>
            </a:extLst>
          </p:cNvPr>
          <p:cNvSpPr/>
          <p:nvPr/>
        </p:nvSpPr>
        <p:spPr>
          <a:xfrm>
            <a:off x="2272550" y="4495626"/>
            <a:ext cx="4727602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이미 예약된 시설입니다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입</a:t>
            </a:r>
            <a:r>
              <a:rPr lang="en-US" altLang="ko-KR" sz="1600" dirty="0">
                <a:solidFill>
                  <a:schemeClr val="tx1"/>
                </a:solidFill>
              </a:rPr>
              <a:t>/</a:t>
            </a:r>
            <a:r>
              <a:rPr lang="ko-KR" altLang="en-US" sz="1600" dirty="0">
                <a:solidFill>
                  <a:schemeClr val="tx1"/>
                </a:solidFill>
              </a:rPr>
              <a:t>퇴실 시간을 확인해주세요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70951DB-92B0-5742-D9DE-A60653CFA073}"/>
              </a:ext>
            </a:extLst>
          </p:cNvPr>
          <p:cNvSpPr/>
          <p:nvPr/>
        </p:nvSpPr>
        <p:spPr>
          <a:xfrm>
            <a:off x="3888977" y="6086818"/>
            <a:ext cx="1463474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55097A0-4BCA-5587-3B82-FDE35A516D12}"/>
              </a:ext>
            </a:extLst>
          </p:cNvPr>
          <p:cNvCxnSpPr>
            <a:cxnSpLocks/>
          </p:cNvCxnSpPr>
          <p:nvPr/>
        </p:nvCxnSpPr>
        <p:spPr>
          <a:xfrm>
            <a:off x="2295764" y="4803402"/>
            <a:ext cx="47119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5A7E6F8-1845-F30D-7F92-325BD12D4956}"/>
              </a:ext>
            </a:extLst>
          </p:cNvPr>
          <p:cNvSpPr txBox="1"/>
          <p:nvPr/>
        </p:nvSpPr>
        <p:spPr>
          <a:xfrm>
            <a:off x="2295764" y="4495626"/>
            <a:ext cx="4735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	  	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1B49F8-A9E2-C069-FBB4-084E1165ECB1}"/>
              </a:ext>
            </a:extLst>
          </p:cNvPr>
          <p:cNvSpPr/>
          <p:nvPr/>
        </p:nvSpPr>
        <p:spPr>
          <a:xfrm>
            <a:off x="2114457" y="435434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2CDF8E36-927E-D6CB-C9F4-CD33CFEDF4FA}"/>
              </a:ext>
            </a:extLst>
          </p:cNvPr>
          <p:cNvCxnSpPr>
            <a:cxnSpLocks/>
          </p:cNvCxnSpPr>
          <p:nvPr/>
        </p:nvCxnSpPr>
        <p:spPr>
          <a:xfrm>
            <a:off x="838986" y="4288625"/>
            <a:ext cx="7692272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7668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예약 된 총 기간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결제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26188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대관 신청 최종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B8939E-E89D-7C7C-C0A5-914767621ED3}"/>
              </a:ext>
            </a:extLst>
          </p:cNvPr>
          <p:cNvSpPr/>
          <p:nvPr/>
        </p:nvSpPr>
        <p:spPr>
          <a:xfrm>
            <a:off x="2353097" y="1229998"/>
            <a:ext cx="5755733" cy="45035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8DBA0B9-4229-324E-3D29-28FE33AC2742}"/>
              </a:ext>
            </a:extLst>
          </p:cNvPr>
          <p:cNvCxnSpPr/>
          <p:nvPr/>
        </p:nvCxnSpPr>
        <p:spPr>
          <a:xfrm flipV="1">
            <a:off x="2461997" y="1754771"/>
            <a:ext cx="55609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모서리가 둥근 직사각형 30">
            <a:extLst>
              <a:ext uri="{FF2B5EF4-FFF2-40B4-BE49-F238E27FC236}">
                <a16:creationId xmlns:a16="http://schemas.microsoft.com/office/drawing/2014/main" id="{6172CDD1-2F64-5DE4-1F79-42C1AEAEAA18}"/>
              </a:ext>
            </a:extLst>
          </p:cNvPr>
          <p:cNvSpPr/>
          <p:nvPr/>
        </p:nvSpPr>
        <p:spPr>
          <a:xfrm>
            <a:off x="5381095" y="4733082"/>
            <a:ext cx="780266" cy="497361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결제</a:t>
            </a:r>
          </a:p>
        </p:txBody>
      </p:sp>
      <p:sp>
        <p:nvSpPr>
          <p:cNvPr id="35" name="모서리가 둥근 직사각형 31">
            <a:extLst>
              <a:ext uri="{FF2B5EF4-FFF2-40B4-BE49-F238E27FC236}">
                <a16:creationId xmlns:a16="http://schemas.microsoft.com/office/drawing/2014/main" id="{7B632E85-2F07-8A4D-ED6B-0DFC966BCF96}"/>
              </a:ext>
            </a:extLst>
          </p:cNvPr>
          <p:cNvSpPr/>
          <p:nvPr/>
        </p:nvSpPr>
        <p:spPr>
          <a:xfrm>
            <a:off x="4226842" y="4733082"/>
            <a:ext cx="785940" cy="49736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취소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A380BD6-A2EC-AE0D-B4FA-186E551173C5}"/>
              </a:ext>
            </a:extLst>
          </p:cNvPr>
          <p:cNvSpPr txBox="1"/>
          <p:nvPr/>
        </p:nvSpPr>
        <p:spPr>
          <a:xfrm>
            <a:off x="2461996" y="1360981"/>
            <a:ext cx="1601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정보확인 안내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849F087-8D35-8DD0-FCEA-1D2E7ACDB239}"/>
              </a:ext>
            </a:extLst>
          </p:cNvPr>
          <p:cNvSpPr txBox="1"/>
          <p:nvPr/>
        </p:nvSpPr>
        <p:spPr>
          <a:xfrm>
            <a:off x="7713015" y="1349590"/>
            <a:ext cx="309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x</a:t>
            </a:r>
            <a:endParaRPr lang="ko-KR" altLang="en-US" sz="1200"/>
          </a:p>
        </p:txBody>
      </p:sp>
      <p:graphicFrame>
        <p:nvGraphicFramePr>
          <p:cNvPr id="85" name="표 84">
            <a:extLst>
              <a:ext uri="{FF2B5EF4-FFF2-40B4-BE49-F238E27FC236}">
                <a16:creationId xmlns:a16="http://schemas.microsoft.com/office/drawing/2014/main" id="{8ECD9538-3DF3-516F-9659-B82545D274B5}"/>
              </a:ext>
            </a:extLst>
          </p:cNvPr>
          <p:cNvGraphicFramePr>
            <a:graphicFrameLocks noGrp="1"/>
          </p:cNvGraphicFramePr>
          <p:nvPr/>
        </p:nvGraphicFramePr>
        <p:xfrm>
          <a:off x="3121800" y="2318443"/>
          <a:ext cx="4322795" cy="18961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4258">
                  <a:extLst>
                    <a:ext uri="{9D8B030D-6E8A-4147-A177-3AD203B41FA5}">
                      <a16:colId xmlns:a16="http://schemas.microsoft.com/office/drawing/2014/main" val="3856137287"/>
                    </a:ext>
                  </a:extLst>
                </a:gridCol>
                <a:gridCol w="3348537">
                  <a:extLst>
                    <a:ext uri="{9D8B030D-6E8A-4147-A177-3AD203B41FA5}">
                      <a16:colId xmlns:a16="http://schemas.microsoft.com/office/drawing/2014/main" val="1288403616"/>
                    </a:ext>
                  </a:extLst>
                </a:gridCol>
              </a:tblGrid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이름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김</a:t>
                      </a:r>
                      <a:r>
                        <a:rPr lang="en-US" altLang="ko-KR" sz="900"/>
                        <a:t>OO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271747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err="1"/>
                        <a:t>시설명</a:t>
                      </a:r>
                      <a:endParaRPr lang="ko-KR" altLang="en-US" sz="9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YOUNG</a:t>
                      </a:r>
                      <a:r>
                        <a:rPr lang="ko-KR" altLang="en-US" sz="900"/>
                        <a:t>문화센터 </a:t>
                      </a:r>
                      <a:r>
                        <a:rPr lang="en-US" altLang="ko-KR" sz="900"/>
                        <a:t>2</a:t>
                      </a:r>
                      <a:r>
                        <a:rPr lang="ko-KR" altLang="en-US" sz="900"/>
                        <a:t>층 대강당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5626295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예약 날짜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2022-10-07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9425034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이용 시간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14:00 ~ 16:00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020389"/>
                  </a:ext>
                </a:extLst>
              </a:tr>
            </a:tbl>
          </a:graphicData>
        </a:graphic>
      </p:graphicFrame>
      <p:sp>
        <p:nvSpPr>
          <p:cNvPr id="94" name="TextBox 93">
            <a:extLst>
              <a:ext uri="{FF2B5EF4-FFF2-40B4-BE49-F238E27FC236}">
                <a16:creationId xmlns:a16="http://schemas.microsoft.com/office/drawing/2014/main" id="{8F26F504-F03F-3057-5693-CE17C9BB61C2}"/>
              </a:ext>
            </a:extLst>
          </p:cNvPr>
          <p:cNvSpPr txBox="1"/>
          <p:nvPr/>
        </p:nvSpPr>
        <p:spPr>
          <a:xfrm>
            <a:off x="3864627" y="4363197"/>
            <a:ext cx="2767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/>
              <a:t>해당 정보가 맞으십니까</a:t>
            </a:r>
            <a:r>
              <a:rPr lang="en-US" altLang="ko-KR" sz="1200"/>
              <a:t>?</a:t>
            </a:r>
            <a:endParaRPr lang="ko-KR" altLang="en-US" sz="120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EA3DC17-8F2E-3A44-D996-1AC08DB55D83}"/>
              </a:ext>
            </a:extLst>
          </p:cNvPr>
          <p:cNvSpPr txBox="1"/>
          <p:nvPr/>
        </p:nvSpPr>
        <p:spPr>
          <a:xfrm>
            <a:off x="4729199" y="19201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정보확인</a:t>
            </a:r>
            <a:endParaRPr lang="en-US" altLang="ko-KR" b="1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2BB29F1A-12DD-86A7-6464-CB9EC712279F}"/>
              </a:ext>
            </a:extLst>
          </p:cNvPr>
          <p:cNvSpPr/>
          <p:nvPr/>
        </p:nvSpPr>
        <p:spPr>
          <a:xfrm>
            <a:off x="3213878" y="368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569EF457-2CC4-7091-696F-E2E0F7F405D5}"/>
              </a:ext>
            </a:extLst>
          </p:cNvPr>
          <p:cNvSpPr/>
          <p:nvPr/>
        </p:nvSpPr>
        <p:spPr>
          <a:xfrm>
            <a:off x="5230963" y="45812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3670879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C83B9C39-5FF0-4587-935B-5742607F97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27AFDA-899A-4A08-9683-3D5B9C7E49C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F4B025F-A559-4C26-A68F-3A85C4E19915}"/>
              </a:ext>
            </a:extLst>
          </p:cNvPr>
          <p:cNvGrpSpPr/>
          <p:nvPr/>
        </p:nvGrpSpPr>
        <p:grpSpPr>
          <a:xfrm>
            <a:off x="3365639" y="2345306"/>
            <a:ext cx="5460726" cy="1886168"/>
            <a:chOff x="3365639" y="2611120"/>
            <a:chExt cx="5460726" cy="188616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B45A9C7-3441-4DA3-AF7E-2EB769AAC385}"/>
                </a:ext>
              </a:extLst>
            </p:cNvPr>
            <p:cNvSpPr txBox="1"/>
            <p:nvPr/>
          </p:nvSpPr>
          <p:spPr>
            <a:xfrm>
              <a:off x="3365639" y="2611120"/>
              <a:ext cx="5460726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+mj-lt"/>
                </a:rPr>
                <a:t>Chapter 2.</a:t>
              </a:r>
              <a:endParaRPr lang="ko-KR" altLang="en-US" sz="8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996D52-F6E4-4F46-AA7E-7AE3E6966FC0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사이트 구조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112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장소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신청버튼 누를 시 신청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해당 장소에 이미 사용하는 사물함이 있으면 신청버튼 비활성화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사용자가 사용하고 있는 사물함 테이블로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연장버튼은 이용만료 하루전에 활성화</a:t>
                      </a:r>
                      <a:r>
                        <a:rPr lang="en-US" altLang="ko-KR" sz="1100"/>
                        <a:t>, </a:t>
                      </a:r>
                      <a:r>
                        <a:rPr lang="ko-KR" altLang="en-US" sz="1100"/>
                        <a:t>신청페이지로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사물함 신청 메인</a:t>
            </a:r>
          </a:p>
        </p:txBody>
      </p:sp>
      <p:sp>
        <p:nvSpPr>
          <p:cNvPr id="86" name="모서리가 둥근 직사각형 21">
            <a:extLst>
              <a:ext uri="{FF2B5EF4-FFF2-40B4-BE49-F238E27FC236}">
                <a16:creationId xmlns:a16="http://schemas.microsoft.com/office/drawing/2014/main" id="{A4F3093C-0132-BF04-DC24-A98D5ABBC213}"/>
              </a:ext>
            </a:extLst>
          </p:cNvPr>
          <p:cNvSpPr/>
          <p:nvPr/>
        </p:nvSpPr>
        <p:spPr>
          <a:xfrm>
            <a:off x="7024180" y="4023502"/>
            <a:ext cx="1162171" cy="38821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신청하기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4034FDF-5027-2BB4-A5F7-CBCB84EB8C66}"/>
              </a:ext>
            </a:extLst>
          </p:cNvPr>
          <p:cNvSpPr/>
          <p:nvPr/>
        </p:nvSpPr>
        <p:spPr>
          <a:xfrm>
            <a:off x="1198605" y="1136822"/>
            <a:ext cx="6987746" cy="260726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사물함 신청 시 주의사항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1F461-503C-B0F4-748B-1C63E8760F3B}"/>
              </a:ext>
            </a:extLst>
          </p:cNvPr>
          <p:cNvSpPr/>
          <p:nvPr/>
        </p:nvSpPr>
        <p:spPr>
          <a:xfrm>
            <a:off x="1198606" y="4074914"/>
            <a:ext cx="5539530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/>
              <a:t>본관 </a:t>
            </a:r>
            <a:r>
              <a:rPr lang="en-US" altLang="ko-KR" sz="1100"/>
              <a:t>1</a:t>
            </a:r>
            <a:r>
              <a:rPr lang="ko-KR" altLang="en-US" sz="1100"/>
              <a:t>층 복도</a:t>
            </a:r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D2B22815-7370-02CA-C6AD-0956663CA225}"/>
              </a:ext>
            </a:extLst>
          </p:cNvPr>
          <p:cNvSpPr/>
          <p:nvPr/>
        </p:nvSpPr>
        <p:spPr>
          <a:xfrm rot="10800000">
            <a:off x="6535436" y="4171325"/>
            <a:ext cx="135947" cy="11966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C999D29-DB95-15B8-D586-483FE006430D}"/>
              </a:ext>
            </a:extLst>
          </p:cNvPr>
          <p:cNvCxnSpPr>
            <a:cxnSpLocks/>
          </p:cNvCxnSpPr>
          <p:nvPr/>
        </p:nvCxnSpPr>
        <p:spPr>
          <a:xfrm>
            <a:off x="6494455" y="4093226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00" name="타원 99">
            <a:extLst>
              <a:ext uri="{FF2B5EF4-FFF2-40B4-BE49-F238E27FC236}">
                <a16:creationId xmlns:a16="http://schemas.microsoft.com/office/drawing/2014/main" id="{D8AFE7B3-C1AE-5229-A4EF-B0AF2458638F}"/>
              </a:ext>
            </a:extLst>
          </p:cNvPr>
          <p:cNvSpPr/>
          <p:nvPr/>
        </p:nvSpPr>
        <p:spPr>
          <a:xfrm>
            <a:off x="1003162" y="386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14960BD-F6DA-5039-2146-0895F81B2F93}"/>
              </a:ext>
            </a:extLst>
          </p:cNvPr>
          <p:cNvSpPr/>
          <p:nvPr/>
        </p:nvSpPr>
        <p:spPr>
          <a:xfrm>
            <a:off x="6779794" y="385761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graphicFrame>
        <p:nvGraphicFramePr>
          <p:cNvPr id="16" name="표 33">
            <a:extLst>
              <a:ext uri="{FF2B5EF4-FFF2-40B4-BE49-F238E27FC236}">
                <a16:creationId xmlns:a16="http://schemas.microsoft.com/office/drawing/2014/main" id="{C4121A74-BD7F-9EA6-03AC-0C2178AFA173}"/>
              </a:ext>
            </a:extLst>
          </p:cNvPr>
          <p:cNvGraphicFramePr>
            <a:graphicFrameLocks noGrp="1"/>
          </p:cNvGraphicFramePr>
          <p:nvPr/>
        </p:nvGraphicFramePr>
        <p:xfrm>
          <a:off x="1109636" y="5093082"/>
          <a:ext cx="6376773" cy="648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5591">
                  <a:extLst>
                    <a:ext uri="{9D8B030D-6E8A-4147-A177-3AD203B41FA5}">
                      <a16:colId xmlns:a16="http://schemas.microsoft.com/office/drawing/2014/main" val="725301108"/>
                    </a:ext>
                  </a:extLst>
                </a:gridCol>
                <a:gridCol w="2125591">
                  <a:extLst>
                    <a:ext uri="{9D8B030D-6E8A-4147-A177-3AD203B41FA5}">
                      <a16:colId xmlns:a16="http://schemas.microsoft.com/office/drawing/2014/main" val="2275266494"/>
                    </a:ext>
                  </a:extLst>
                </a:gridCol>
                <a:gridCol w="2125591">
                  <a:extLst>
                    <a:ext uri="{9D8B030D-6E8A-4147-A177-3AD203B41FA5}">
                      <a16:colId xmlns:a16="http://schemas.microsoft.com/office/drawing/2014/main" val="2994505181"/>
                    </a:ext>
                  </a:extLst>
                </a:gridCol>
              </a:tblGrid>
              <a:tr h="324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사물함위치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사물함번호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이용 만료일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7160894"/>
                  </a:ext>
                </a:extLst>
              </a:tr>
              <a:tr h="324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수영장 로비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3</a:t>
                      </a:r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2022-10-07</a:t>
                      </a:r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720447"/>
                  </a:ext>
                </a:extLst>
              </a:tr>
            </a:tbl>
          </a:graphicData>
        </a:graphic>
      </p:graphicFrame>
      <p:sp>
        <p:nvSpPr>
          <p:cNvPr id="34" name="모서리가 둥근 직사각형 21">
            <a:extLst>
              <a:ext uri="{FF2B5EF4-FFF2-40B4-BE49-F238E27FC236}">
                <a16:creationId xmlns:a16="http://schemas.microsoft.com/office/drawing/2014/main" id="{4D324BF3-C03B-DD1A-A771-6D6CF12A5BDD}"/>
              </a:ext>
            </a:extLst>
          </p:cNvPr>
          <p:cNvSpPr/>
          <p:nvPr/>
        </p:nvSpPr>
        <p:spPr>
          <a:xfrm>
            <a:off x="7557440" y="5223453"/>
            <a:ext cx="628912" cy="38821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연장</a:t>
            </a: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2018297A-A991-2B41-35F8-43FAE0B4BC44}"/>
              </a:ext>
            </a:extLst>
          </p:cNvPr>
          <p:cNvSpPr/>
          <p:nvPr/>
        </p:nvSpPr>
        <p:spPr>
          <a:xfrm>
            <a:off x="893484" y="488399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F6AF8452-C694-27CC-BC3D-651692A1A78D}"/>
              </a:ext>
            </a:extLst>
          </p:cNvPr>
          <p:cNvSpPr/>
          <p:nvPr/>
        </p:nvSpPr>
        <p:spPr>
          <a:xfrm>
            <a:off x="7359499" y="504345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1E0D01BB-B78D-9653-7FDE-12098C3440C6}"/>
              </a:ext>
            </a:extLst>
          </p:cNvPr>
          <p:cNvSpPr/>
          <p:nvPr/>
        </p:nvSpPr>
        <p:spPr>
          <a:xfrm>
            <a:off x="7143999" y="386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CD998837-7EA4-4DF0-D222-D9600DF22635}"/>
              </a:ext>
            </a:extLst>
          </p:cNvPr>
          <p:cNvSpPr/>
          <p:nvPr/>
        </p:nvSpPr>
        <p:spPr>
          <a:xfrm>
            <a:off x="1198606" y="4382690"/>
            <a:ext cx="5539530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/>
              <a:t>수영장 로비</a:t>
            </a:r>
          </a:p>
        </p:txBody>
      </p:sp>
    </p:spTree>
    <p:extLst>
      <p:ext uri="{BB962C8B-B14F-4D97-AF65-F5344CB8AC3E}">
        <p14:creationId xmlns:p14="http://schemas.microsoft.com/office/powerpoint/2010/main" val="4121328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선택한 사물함 강조</a:t>
                      </a:r>
                      <a:r>
                        <a:rPr lang="en-US" altLang="ko-KR" sz="1100"/>
                        <a:t>, </a:t>
                      </a:r>
                      <a:r>
                        <a:rPr lang="ko-KR" altLang="en-US" sz="1100"/>
                        <a:t>다른 사물함 선택 시 비활성화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이미 예약된 사물함은 </a:t>
                      </a:r>
                      <a:r>
                        <a:rPr lang="en-US" altLang="ko-KR" sz="1100"/>
                        <a:t>disable</a:t>
                      </a:r>
                    </a:p>
                    <a:p>
                      <a:pPr latinLnBrk="1"/>
                      <a:r>
                        <a:rPr lang="ko-KR" altLang="en-US" sz="1100"/>
                        <a:t>회색으로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오늘날짜부터 </a:t>
                      </a:r>
                      <a:r>
                        <a:rPr lang="en-US" altLang="ko-KR" sz="1100"/>
                        <a:t>+</a:t>
                      </a:r>
                      <a:r>
                        <a:rPr lang="ko-KR" altLang="en-US" sz="1100"/>
                        <a:t>며칠</a:t>
                      </a:r>
                      <a:r>
                        <a:rPr lang="en-US" altLang="ko-KR" sz="1100"/>
                        <a:t> </a:t>
                      </a:r>
                      <a:r>
                        <a:rPr lang="ko-KR" altLang="en-US" sz="1100"/>
                        <a:t>예약 가능</a:t>
                      </a:r>
                      <a:endParaRPr lang="en-US" altLang="ko-KR" sz="1100"/>
                    </a:p>
                    <a:p>
                      <a:pPr latinLnBrk="1"/>
                      <a:r>
                        <a:rPr lang="ko-KR" altLang="en-US" sz="1100"/>
                        <a:t>최대 </a:t>
                      </a:r>
                      <a:r>
                        <a:rPr lang="en-US" altLang="ko-KR" sz="1100"/>
                        <a:t>7</a:t>
                      </a:r>
                      <a:r>
                        <a:rPr lang="ko-KR" altLang="en-US" sz="1100"/>
                        <a:t>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신청버튼 클릭 시 결제확인 </a:t>
                      </a:r>
                      <a:r>
                        <a:rPr lang="ko-KR" altLang="en-US" sz="1100" err="1"/>
                        <a:t>모달창</a:t>
                      </a: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05670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사물함 신청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198C951-1E97-951D-9192-FC63933021DB}"/>
              </a:ext>
            </a:extLst>
          </p:cNvPr>
          <p:cNvSpPr/>
          <p:nvPr/>
        </p:nvSpPr>
        <p:spPr>
          <a:xfrm>
            <a:off x="1255959" y="1649640"/>
            <a:ext cx="6236898" cy="23463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모서리가 둥근 직사각형 34">
            <a:extLst>
              <a:ext uri="{FF2B5EF4-FFF2-40B4-BE49-F238E27FC236}">
                <a16:creationId xmlns:a16="http://schemas.microsoft.com/office/drawing/2014/main" id="{8ACF50D1-73B3-5491-5CDC-C9C7F9FD24D9}"/>
              </a:ext>
            </a:extLst>
          </p:cNvPr>
          <p:cNvSpPr/>
          <p:nvPr/>
        </p:nvSpPr>
        <p:spPr>
          <a:xfrm>
            <a:off x="5045390" y="4329279"/>
            <a:ext cx="1926455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1</a:t>
            </a:r>
            <a:r>
              <a:rPr lang="ko-KR" altLang="en-US" sz="1000">
                <a:solidFill>
                  <a:schemeClr val="tx1"/>
                </a:solidFill>
              </a:rPr>
              <a:t>일</a:t>
            </a: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5BFC7B81-6883-D32D-550A-0E4CE26AAC7F}"/>
              </a:ext>
            </a:extLst>
          </p:cNvPr>
          <p:cNvGrpSpPr/>
          <p:nvPr/>
        </p:nvGrpSpPr>
        <p:grpSpPr>
          <a:xfrm>
            <a:off x="7106954" y="4316140"/>
            <a:ext cx="411783" cy="377031"/>
            <a:chOff x="8237598" y="4788293"/>
            <a:chExt cx="411783" cy="377031"/>
          </a:xfrm>
        </p:grpSpPr>
        <p:sp>
          <p:nvSpPr>
            <p:cNvPr id="89" name="모서리가 둥근 직사각형 37">
              <a:extLst>
                <a:ext uri="{FF2B5EF4-FFF2-40B4-BE49-F238E27FC236}">
                  <a16:creationId xmlns:a16="http://schemas.microsoft.com/office/drawing/2014/main" id="{2E48BA3F-B932-9FF8-FF19-17E6296E3062}"/>
                </a:ext>
              </a:extLst>
            </p:cNvPr>
            <p:cNvSpPr/>
            <p:nvPr/>
          </p:nvSpPr>
          <p:spPr>
            <a:xfrm>
              <a:off x="8237598" y="4788293"/>
              <a:ext cx="411783" cy="37703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이등변 삼각형 89">
              <a:extLst>
                <a:ext uri="{FF2B5EF4-FFF2-40B4-BE49-F238E27FC236}">
                  <a16:creationId xmlns:a16="http://schemas.microsoft.com/office/drawing/2014/main" id="{0DA14E42-3129-CECF-A524-D22BBB388422}"/>
                </a:ext>
              </a:extLst>
            </p:cNvPr>
            <p:cNvSpPr/>
            <p:nvPr/>
          </p:nvSpPr>
          <p:spPr>
            <a:xfrm flipV="1">
              <a:off x="8367241" y="4923575"/>
              <a:ext cx="174833" cy="138499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6" name="모서리가 둥근 직사각형 21">
            <a:extLst>
              <a:ext uri="{FF2B5EF4-FFF2-40B4-BE49-F238E27FC236}">
                <a16:creationId xmlns:a16="http://schemas.microsoft.com/office/drawing/2014/main" id="{A4F3093C-0132-BF04-DC24-A98D5ABBC213}"/>
              </a:ext>
            </a:extLst>
          </p:cNvPr>
          <p:cNvSpPr/>
          <p:nvPr/>
        </p:nvSpPr>
        <p:spPr>
          <a:xfrm>
            <a:off x="6848791" y="5660388"/>
            <a:ext cx="669946" cy="38821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신청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3938759-58B1-F21A-B3A6-9546376FE411}"/>
              </a:ext>
            </a:extLst>
          </p:cNvPr>
          <p:cNvGrpSpPr/>
          <p:nvPr/>
        </p:nvGrpSpPr>
        <p:grpSpPr>
          <a:xfrm>
            <a:off x="1474532" y="1810640"/>
            <a:ext cx="1733909" cy="1762688"/>
            <a:chOff x="2605176" y="1874607"/>
            <a:chExt cx="1733909" cy="1762688"/>
          </a:xfrm>
        </p:grpSpPr>
        <p:sp>
          <p:nvSpPr>
            <p:cNvPr id="69" name="모서리가 둥근 직사각형 73">
              <a:extLst>
                <a:ext uri="{FF2B5EF4-FFF2-40B4-BE49-F238E27FC236}">
                  <a16:creationId xmlns:a16="http://schemas.microsoft.com/office/drawing/2014/main" id="{37F576A0-9645-D4C7-EA7C-6F0CD42D6E65}"/>
                </a:ext>
              </a:extLst>
            </p:cNvPr>
            <p:cNvSpPr/>
            <p:nvPr/>
          </p:nvSpPr>
          <p:spPr>
            <a:xfrm>
              <a:off x="2605176" y="1874608"/>
              <a:ext cx="431321" cy="436675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0" name="모서리가 둥근 직사각형 74">
              <a:extLst>
                <a:ext uri="{FF2B5EF4-FFF2-40B4-BE49-F238E27FC236}">
                  <a16:creationId xmlns:a16="http://schemas.microsoft.com/office/drawing/2014/main" id="{3250C67D-9CB5-9832-60DF-BAD06BCBD87D}"/>
                </a:ext>
              </a:extLst>
            </p:cNvPr>
            <p:cNvSpPr/>
            <p:nvPr/>
          </p:nvSpPr>
          <p:spPr>
            <a:xfrm>
              <a:off x="3036497" y="187460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1" name="모서리가 둥근 직사각형 75">
              <a:extLst>
                <a:ext uri="{FF2B5EF4-FFF2-40B4-BE49-F238E27FC236}">
                  <a16:creationId xmlns:a16="http://schemas.microsoft.com/office/drawing/2014/main" id="{A02BEFF2-61C7-D62C-ED0B-D77292E7B12E}"/>
                </a:ext>
              </a:extLst>
            </p:cNvPr>
            <p:cNvSpPr/>
            <p:nvPr/>
          </p:nvSpPr>
          <p:spPr>
            <a:xfrm>
              <a:off x="3467818" y="1874607"/>
              <a:ext cx="431321" cy="436675"/>
            </a:xfrm>
            <a:prstGeom prst="round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2" name="모서리가 둥근 직사각형 76">
              <a:extLst>
                <a:ext uri="{FF2B5EF4-FFF2-40B4-BE49-F238E27FC236}">
                  <a16:creationId xmlns:a16="http://schemas.microsoft.com/office/drawing/2014/main" id="{183CFC79-CF22-A4E2-EE40-7049C003FF7E}"/>
                </a:ext>
              </a:extLst>
            </p:cNvPr>
            <p:cNvSpPr/>
            <p:nvPr/>
          </p:nvSpPr>
          <p:spPr>
            <a:xfrm>
              <a:off x="3907764" y="187460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3" name="모서리가 둥근 직사각형 77">
              <a:extLst>
                <a:ext uri="{FF2B5EF4-FFF2-40B4-BE49-F238E27FC236}">
                  <a16:creationId xmlns:a16="http://schemas.microsoft.com/office/drawing/2014/main" id="{CC36B7A7-F1D8-07E2-B139-74C269BE20D6}"/>
                </a:ext>
              </a:extLst>
            </p:cNvPr>
            <p:cNvSpPr/>
            <p:nvPr/>
          </p:nvSpPr>
          <p:spPr>
            <a:xfrm>
              <a:off x="2605176" y="2311283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5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4" name="모서리가 둥근 직사각형 78">
              <a:extLst>
                <a:ext uri="{FF2B5EF4-FFF2-40B4-BE49-F238E27FC236}">
                  <a16:creationId xmlns:a16="http://schemas.microsoft.com/office/drawing/2014/main" id="{A085AD64-9CCE-7E0B-3049-EE6BCD5BAF37}"/>
                </a:ext>
              </a:extLst>
            </p:cNvPr>
            <p:cNvSpPr/>
            <p:nvPr/>
          </p:nvSpPr>
          <p:spPr>
            <a:xfrm>
              <a:off x="3036497" y="231128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6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5" name="모서리가 둥근 직사각형 79">
              <a:extLst>
                <a:ext uri="{FF2B5EF4-FFF2-40B4-BE49-F238E27FC236}">
                  <a16:creationId xmlns:a16="http://schemas.microsoft.com/office/drawing/2014/main" id="{37D71D8E-1080-198D-BDEE-EBF2C82249F5}"/>
                </a:ext>
              </a:extLst>
            </p:cNvPr>
            <p:cNvSpPr/>
            <p:nvPr/>
          </p:nvSpPr>
          <p:spPr>
            <a:xfrm>
              <a:off x="3467818" y="231128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7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6" name="모서리가 둥근 직사각형 80">
              <a:extLst>
                <a:ext uri="{FF2B5EF4-FFF2-40B4-BE49-F238E27FC236}">
                  <a16:creationId xmlns:a16="http://schemas.microsoft.com/office/drawing/2014/main" id="{E0ED2584-8847-4CA4-FA5D-E0ACCA97BD05}"/>
                </a:ext>
              </a:extLst>
            </p:cNvPr>
            <p:cNvSpPr/>
            <p:nvPr/>
          </p:nvSpPr>
          <p:spPr>
            <a:xfrm>
              <a:off x="3907764" y="231128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8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7" name="모서리가 둥근 직사각형 85">
              <a:extLst>
                <a:ext uri="{FF2B5EF4-FFF2-40B4-BE49-F238E27FC236}">
                  <a16:creationId xmlns:a16="http://schemas.microsoft.com/office/drawing/2014/main" id="{14D8B14A-AE93-5A59-AE0D-7ACFFF7E6388}"/>
                </a:ext>
              </a:extLst>
            </p:cNvPr>
            <p:cNvSpPr/>
            <p:nvPr/>
          </p:nvSpPr>
          <p:spPr>
            <a:xfrm>
              <a:off x="2605176" y="2763945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9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8" name="모서리가 둥근 직사각형 86">
              <a:extLst>
                <a:ext uri="{FF2B5EF4-FFF2-40B4-BE49-F238E27FC236}">
                  <a16:creationId xmlns:a16="http://schemas.microsoft.com/office/drawing/2014/main" id="{D39A199C-B9E6-5A2F-513E-8D31A7A99420}"/>
                </a:ext>
              </a:extLst>
            </p:cNvPr>
            <p:cNvSpPr/>
            <p:nvPr/>
          </p:nvSpPr>
          <p:spPr>
            <a:xfrm>
              <a:off x="3036497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10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9" name="모서리가 둥근 직사각형 87">
              <a:extLst>
                <a:ext uri="{FF2B5EF4-FFF2-40B4-BE49-F238E27FC236}">
                  <a16:creationId xmlns:a16="http://schemas.microsoft.com/office/drawing/2014/main" id="{B72D4A9A-EB98-1DBD-48A9-1FAD56977E93}"/>
                </a:ext>
              </a:extLst>
            </p:cNvPr>
            <p:cNvSpPr/>
            <p:nvPr/>
          </p:nvSpPr>
          <p:spPr>
            <a:xfrm>
              <a:off x="3467818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11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80" name="모서리가 둥근 직사각형 88">
              <a:extLst>
                <a:ext uri="{FF2B5EF4-FFF2-40B4-BE49-F238E27FC236}">
                  <a16:creationId xmlns:a16="http://schemas.microsoft.com/office/drawing/2014/main" id="{ADC4F3BD-5933-F637-BA1D-A3AA41036154}"/>
                </a:ext>
              </a:extLst>
            </p:cNvPr>
            <p:cNvSpPr/>
            <p:nvPr/>
          </p:nvSpPr>
          <p:spPr>
            <a:xfrm>
              <a:off x="3907764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12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81" name="모서리가 둥근 직사각형 89">
              <a:extLst>
                <a:ext uri="{FF2B5EF4-FFF2-40B4-BE49-F238E27FC236}">
                  <a16:creationId xmlns:a16="http://schemas.microsoft.com/office/drawing/2014/main" id="{40AFE422-CF1D-396A-6C7B-B30995482FAF}"/>
                </a:ext>
              </a:extLst>
            </p:cNvPr>
            <p:cNvSpPr/>
            <p:nvPr/>
          </p:nvSpPr>
          <p:spPr>
            <a:xfrm>
              <a:off x="2605176" y="3200620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13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82" name="모서리가 둥근 직사각형 90">
              <a:extLst>
                <a:ext uri="{FF2B5EF4-FFF2-40B4-BE49-F238E27FC236}">
                  <a16:creationId xmlns:a16="http://schemas.microsoft.com/office/drawing/2014/main" id="{18F07C7F-B5B6-4833-62D9-EB4F66C21C3D}"/>
                </a:ext>
              </a:extLst>
            </p:cNvPr>
            <p:cNvSpPr/>
            <p:nvPr/>
          </p:nvSpPr>
          <p:spPr>
            <a:xfrm>
              <a:off x="3036497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14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83" name="모서리가 둥근 직사각형 91">
              <a:extLst>
                <a:ext uri="{FF2B5EF4-FFF2-40B4-BE49-F238E27FC236}">
                  <a16:creationId xmlns:a16="http://schemas.microsoft.com/office/drawing/2014/main" id="{4932F556-8CFF-B2EB-69C1-091A49578229}"/>
                </a:ext>
              </a:extLst>
            </p:cNvPr>
            <p:cNvSpPr/>
            <p:nvPr/>
          </p:nvSpPr>
          <p:spPr>
            <a:xfrm>
              <a:off x="3467818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15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84" name="모서리가 둥근 직사각형 92">
              <a:extLst>
                <a:ext uri="{FF2B5EF4-FFF2-40B4-BE49-F238E27FC236}">
                  <a16:creationId xmlns:a16="http://schemas.microsoft.com/office/drawing/2014/main" id="{187A4D4A-C0EE-4D0C-0481-309434238573}"/>
                </a:ext>
              </a:extLst>
            </p:cNvPr>
            <p:cNvSpPr/>
            <p:nvPr/>
          </p:nvSpPr>
          <p:spPr>
            <a:xfrm>
              <a:off x="3907764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16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C5298F5-F62B-9B96-31F6-98A998735822}"/>
              </a:ext>
            </a:extLst>
          </p:cNvPr>
          <p:cNvGrpSpPr/>
          <p:nvPr/>
        </p:nvGrpSpPr>
        <p:grpSpPr>
          <a:xfrm>
            <a:off x="3467231" y="1810640"/>
            <a:ext cx="1733909" cy="1762688"/>
            <a:chOff x="4597875" y="1874607"/>
            <a:chExt cx="1733909" cy="1762688"/>
          </a:xfrm>
        </p:grpSpPr>
        <p:sp>
          <p:nvSpPr>
            <p:cNvPr id="52" name="모서리가 둥근 직사각형 109">
              <a:extLst>
                <a:ext uri="{FF2B5EF4-FFF2-40B4-BE49-F238E27FC236}">
                  <a16:creationId xmlns:a16="http://schemas.microsoft.com/office/drawing/2014/main" id="{84A39AE0-6478-2873-7B10-F5D39B890FB6}"/>
                </a:ext>
              </a:extLst>
            </p:cNvPr>
            <p:cNvSpPr/>
            <p:nvPr/>
          </p:nvSpPr>
          <p:spPr>
            <a:xfrm>
              <a:off x="4597875" y="1874608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17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3" name="모서리가 둥근 직사각형 110">
              <a:extLst>
                <a:ext uri="{FF2B5EF4-FFF2-40B4-BE49-F238E27FC236}">
                  <a16:creationId xmlns:a16="http://schemas.microsoft.com/office/drawing/2014/main" id="{D0382711-58FF-11FF-6E5B-5E120F503EB5}"/>
                </a:ext>
              </a:extLst>
            </p:cNvPr>
            <p:cNvSpPr/>
            <p:nvPr/>
          </p:nvSpPr>
          <p:spPr>
            <a:xfrm>
              <a:off x="5029196" y="187460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18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4" name="모서리가 둥근 직사각형 111">
              <a:extLst>
                <a:ext uri="{FF2B5EF4-FFF2-40B4-BE49-F238E27FC236}">
                  <a16:creationId xmlns:a16="http://schemas.microsoft.com/office/drawing/2014/main" id="{901360B9-8797-76D7-6BA1-180489AD012D}"/>
                </a:ext>
              </a:extLst>
            </p:cNvPr>
            <p:cNvSpPr/>
            <p:nvPr/>
          </p:nvSpPr>
          <p:spPr>
            <a:xfrm>
              <a:off x="5460517" y="1874607"/>
              <a:ext cx="431321" cy="436675"/>
            </a:xfrm>
            <a:prstGeom prst="round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19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5" name="모서리가 둥근 직사각형 112">
              <a:extLst>
                <a:ext uri="{FF2B5EF4-FFF2-40B4-BE49-F238E27FC236}">
                  <a16:creationId xmlns:a16="http://schemas.microsoft.com/office/drawing/2014/main" id="{A5E2E4F6-AE2B-D8ED-998D-628CD0B523DC}"/>
                </a:ext>
              </a:extLst>
            </p:cNvPr>
            <p:cNvSpPr/>
            <p:nvPr/>
          </p:nvSpPr>
          <p:spPr>
            <a:xfrm>
              <a:off x="5900463" y="1874607"/>
              <a:ext cx="431321" cy="436675"/>
            </a:xfrm>
            <a:prstGeom prst="round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20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6" name="모서리가 둥근 직사각형 113">
              <a:extLst>
                <a:ext uri="{FF2B5EF4-FFF2-40B4-BE49-F238E27FC236}">
                  <a16:creationId xmlns:a16="http://schemas.microsoft.com/office/drawing/2014/main" id="{21AEE8DA-3BCB-E453-C6B2-355A66AD3368}"/>
                </a:ext>
              </a:extLst>
            </p:cNvPr>
            <p:cNvSpPr/>
            <p:nvPr/>
          </p:nvSpPr>
          <p:spPr>
            <a:xfrm>
              <a:off x="4597875" y="2311283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21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7" name="모서리가 둥근 직사각형 114">
              <a:extLst>
                <a:ext uri="{FF2B5EF4-FFF2-40B4-BE49-F238E27FC236}">
                  <a16:creationId xmlns:a16="http://schemas.microsoft.com/office/drawing/2014/main" id="{3D3AD5E2-A4C1-814C-5586-B61722E1F4F0}"/>
                </a:ext>
              </a:extLst>
            </p:cNvPr>
            <p:cNvSpPr/>
            <p:nvPr/>
          </p:nvSpPr>
          <p:spPr>
            <a:xfrm>
              <a:off x="5029196" y="2311282"/>
              <a:ext cx="431321" cy="436675"/>
            </a:xfrm>
            <a:prstGeom prst="round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22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8" name="모서리가 둥근 직사각형 115">
              <a:extLst>
                <a:ext uri="{FF2B5EF4-FFF2-40B4-BE49-F238E27FC236}">
                  <a16:creationId xmlns:a16="http://schemas.microsoft.com/office/drawing/2014/main" id="{3DFB5C84-BA55-C462-B4D8-924446D414B8}"/>
                </a:ext>
              </a:extLst>
            </p:cNvPr>
            <p:cNvSpPr/>
            <p:nvPr/>
          </p:nvSpPr>
          <p:spPr>
            <a:xfrm>
              <a:off x="5460517" y="231128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23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9" name="모서리가 둥근 직사각형 116">
              <a:extLst>
                <a:ext uri="{FF2B5EF4-FFF2-40B4-BE49-F238E27FC236}">
                  <a16:creationId xmlns:a16="http://schemas.microsoft.com/office/drawing/2014/main" id="{ED10E9CB-0EE9-E416-665C-6CF549661263}"/>
                </a:ext>
              </a:extLst>
            </p:cNvPr>
            <p:cNvSpPr/>
            <p:nvPr/>
          </p:nvSpPr>
          <p:spPr>
            <a:xfrm>
              <a:off x="5900463" y="231128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24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0" name="모서리가 둥근 직사각형 117">
              <a:extLst>
                <a:ext uri="{FF2B5EF4-FFF2-40B4-BE49-F238E27FC236}">
                  <a16:creationId xmlns:a16="http://schemas.microsoft.com/office/drawing/2014/main" id="{18B26957-BA4F-3A09-B6A2-AF019002D6AE}"/>
                </a:ext>
              </a:extLst>
            </p:cNvPr>
            <p:cNvSpPr/>
            <p:nvPr/>
          </p:nvSpPr>
          <p:spPr>
            <a:xfrm>
              <a:off x="4597875" y="2763945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25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1" name="모서리가 둥근 직사각형 118">
              <a:extLst>
                <a:ext uri="{FF2B5EF4-FFF2-40B4-BE49-F238E27FC236}">
                  <a16:creationId xmlns:a16="http://schemas.microsoft.com/office/drawing/2014/main" id="{BD9239F4-F11B-EB98-D4D8-7B6A287B0B7D}"/>
                </a:ext>
              </a:extLst>
            </p:cNvPr>
            <p:cNvSpPr/>
            <p:nvPr/>
          </p:nvSpPr>
          <p:spPr>
            <a:xfrm>
              <a:off x="5029196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26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3" name="모서리가 둥근 직사각형 119">
              <a:extLst>
                <a:ext uri="{FF2B5EF4-FFF2-40B4-BE49-F238E27FC236}">
                  <a16:creationId xmlns:a16="http://schemas.microsoft.com/office/drawing/2014/main" id="{AAB172E6-A995-EA00-E1FB-6BA3E6570C55}"/>
                </a:ext>
              </a:extLst>
            </p:cNvPr>
            <p:cNvSpPr/>
            <p:nvPr/>
          </p:nvSpPr>
          <p:spPr>
            <a:xfrm>
              <a:off x="5460517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27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4" name="모서리가 둥근 직사각형 120">
              <a:extLst>
                <a:ext uri="{FF2B5EF4-FFF2-40B4-BE49-F238E27FC236}">
                  <a16:creationId xmlns:a16="http://schemas.microsoft.com/office/drawing/2014/main" id="{ED574290-17A8-3815-4BF0-CD723ED38E60}"/>
                </a:ext>
              </a:extLst>
            </p:cNvPr>
            <p:cNvSpPr/>
            <p:nvPr/>
          </p:nvSpPr>
          <p:spPr>
            <a:xfrm>
              <a:off x="5900463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28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5" name="모서리가 둥근 직사각형 121">
              <a:extLst>
                <a:ext uri="{FF2B5EF4-FFF2-40B4-BE49-F238E27FC236}">
                  <a16:creationId xmlns:a16="http://schemas.microsoft.com/office/drawing/2014/main" id="{169EDC60-8551-5262-E9B9-4895D488F14F}"/>
                </a:ext>
              </a:extLst>
            </p:cNvPr>
            <p:cNvSpPr/>
            <p:nvPr/>
          </p:nvSpPr>
          <p:spPr>
            <a:xfrm>
              <a:off x="4597875" y="3200620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29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6" name="모서리가 둥근 직사각형 122">
              <a:extLst>
                <a:ext uri="{FF2B5EF4-FFF2-40B4-BE49-F238E27FC236}">
                  <a16:creationId xmlns:a16="http://schemas.microsoft.com/office/drawing/2014/main" id="{F008249B-D686-E31E-AAC9-5E73012F5468}"/>
                </a:ext>
              </a:extLst>
            </p:cNvPr>
            <p:cNvSpPr/>
            <p:nvPr/>
          </p:nvSpPr>
          <p:spPr>
            <a:xfrm>
              <a:off x="5029196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30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7" name="모서리가 둥근 직사각형 123">
              <a:extLst>
                <a:ext uri="{FF2B5EF4-FFF2-40B4-BE49-F238E27FC236}">
                  <a16:creationId xmlns:a16="http://schemas.microsoft.com/office/drawing/2014/main" id="{20C3F320-669C-8AC1-6D4B-F9923FF6925F}"/>
                </a:ext>
              </a:extLst>
            </p:cNvPr>
            <p:cNvSpPr/>
            <p:nvPr/>
          </p:nvSpPr>
          <p:spPr>
            <a:xfrm>
              <a:off x="5460517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31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8" name="모서리가 둥근 직사각형 124">
              <a:extLst>
                <a:ext uri="{FF2B5EF4-FFF2-40B4-BE49-F238E27FC236}">
                  <a16:creationId xmlns:a16="http://schemas.microsoft.com/office/drawing/2014/main" id="{57E25EFF-B6C4-001B-2625-A7EA8A54EDCF}"/>
                </a:ext>
              </a:extLst>
            </p:cNvPr>
            <p:cNvSpPr/>
            <p:nvPr/>
          </p:nvSpPr>
          <p:spPr>
            <a:xfrm>
              <a:off x="5900463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32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04236E91-963A-BE72-C6BF-E645239D29D9}"/>
              </a:ext>
            </a:extLst>
          </p:cNvPr>
          <p:cNvGrpSpPr/>
          <p:nvPr/>
        </p:nvGrpSpPr>
        <p:grpSpPr>
          <a:xfrm>
            <a:off x="5459930" y="1798738"/>
            <a:ext cx="1733909" cy="1762688"/>
            <a:chOff x="6590574" y="1862705"/>
            <a:chExt cx="1733909" cy="1762688"/>
          </a:xfrm>
        </p:grpSpPr>
        <p:sp>
          <p:nvSpPr>
            <p:cNvPr id="33" name="모서리가 둥근 직사각형 158">
              <a:extLst>
                <a:ext uri="{FF2B5EF4-FFF2-40B4-BE49-F238E27FC236}">
                  <a16:creationId xmlns:a16="http://schemas.microsoft.com/office/drawing/2014/main" id="{7B7C7116-D192-3887-C5EE-06D01E632104}"/>
                </a:ext>
              </a:extLst>
            </p:cNvPr>
            <p:cNvSpPr/>
            <p:nvPr/>
          </p:nvSpPr>
          <p:spPr>
            <a:xfrm>
              <a:off x="6590574" y="1862706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33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37" name="모서리가 둥근 직사각형 159">
              <a:extLst>
                <a:ext uri="{FF2B5EF4-FFF2-40B4-BE49-F238E27FC236}">
                  <a16:creationId xmlns:a16="http://schemas.microsoft.com/office/drawing/2014/main" id="{41C5650E-30C1-CC9D-AA25-DED0D0B84CEB}"/>
                </a:ext>
              </a:extLst>
            </p:cNvPr>
            <p:cNvSpPr/>
            <p:nvPr/>
          </p:nvSpPr>
          <p:spPr>
            <a:xfrm>
              <a:off x="7021895" y="1862705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34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38" name="모서리가 둥근 직사각형 160">
              <a:extLst>
                <a:ext uri="{FF2B5EF4-FFF2-40B4-BE49-F238E27FC236}">
                  <a16:creationId xmlns:a16="http://schemas.microsoft.com/office/drawing/2014/main" id="{89D6764A-51E6-BDCD-6FC4-D86C76A1860C}"/>
                </a:ext>
              </a:extLst>
            </p:cNvPr>
            <p:cNvSpPr/>
            <p:nvPr/>
          </p:nvSpPr>
          <p:spPr>
            <a:xfrm>
              <a:off x="7453216" y="1862705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35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39" name="모서리가 둥근 직사각형 161">
              <a:extLst>
                <a:ext uri="{FF2B5EF4-FFF2-40B4-BE49-F238E27FC236}">
                  <a16:creationId xmlns:a16="http://schemas.microsoft.com/office/drawing/2014/main" id="{96B66214-0DF4-E8BB-10F2-206661AE0E9B}"/>
                </a:ext>
              </a:extLst>
            </p:cNvPr>
            <p:cNvSpPr/>
            <p:nvPr/>
          </p:nvSpPr>
          <p:spPr>
            <a:xfrm>
              <a:off x="7893162" y="1862705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36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0" name="모서리가 둥근 직사각형 162">
              <a:extLst>
                <a:ext uri="{FF2B5EF4-FFF2-40B4-BE49-F238E27FC236}">
                  <a16:creationId xmlns:a16="http://schemas.microsoft.com/office/drawing/2014/main" id="{6AFE9115-206F-8270-A74E-69F41F99DC6E}"/>
                </a:ext>
              </a:extLst>
            </p:cNvPr>
            <p:cNvSpPr/>
            <p:nvPr/>
          </p:nvSpPr>
          <p:spPr>
            <a:xfrm>
              <a:off x="6590574" y="2299381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37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1" name="모서리가 둥근 직사각형 163">
              <a:extLst>
                <a:ext uri="{FF2B5EF4-FFF2-40B4-BE49-F238E27FC236}">
                  <a16:creationId xmlns:a16="http://schemas.microsoft.com/office/drawing/2014/main" id="{4C20A875-E73B-6C49-2255-768EEE8707E0}"/>
                </a:ext>
              </a:extLst>
            </p:cNvPr>
            <p:cNvSpPr/>
            <p:nvPr/>
          </p:nvSpPr>
          <p:spPr>
            <a:xfrm>
              <a:off x="7021895" y="2299380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38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2" name="모서리가 둥근 직사각형 164">
              <a:extLst>
                <a:ext uri="{FF2B5EF4-FFF2-40B4-BE49-F238E27FC236}">
                  <a16:creationId xmlns:a16="http://schemas.microsoft.com/office/drawing/2014/main" id="{8FE43C44-329C-6B0F-BE8F-D34C43D685A3}"/>
                </a:ext>
              </a:extLst>
            </p:cNvPr>
            <p:cNvSpPr/>
            <p:nvPr/>
          </p:nvSpPr>
          <p:spPr>
            <a:xfrm>
              <a:off x="7453216" y="2299380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39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3" name="모서리가 둥근 직사각형 165">
              <a:extLst>
                <a:ext uri="{FF2B5EF4-FFF2-40B4-BE49-F238E27FC236}">
                  <a16:creationId xmlns:a16="http://schemas.microsoft.com/office/drawing/2014/main" id="{52498269-61AF-A292-812F-7CF8D732F595}"/>
                </a:ext>
              </a:extLst>
            </p:cNvPr>
            <p:cNvSpPr/>
            <p:nvPr/>
          </p:nvSpPr>
          <p:spPr>
            <a:xfrm>
              <a:off x="7893162" y="2299380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40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4" name="모서리가 둥근 직사각형 166">
              <a:extLst>
                <a:ext uri="{FF2B5EF4-FFF2-40B4-BE49-F238E27FC236}">
                  <a16:creationId xmlns:a16="http://schemas.microsoft.com/office/drawing/2014/main" id="{C1512F23-C7AA-7A0A-1152-3121321F63BE}"/>
                </a:ext>
              </a:extLst>
            </p:cNvPr>
            <p:cNvSpPr/>
            <p:nvPr/>
          </p:nvSpPr>
          <p:spPr>
            <a:xfrm>
              <a:off x="6590574" y="2752043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41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5" name="모서리가 둥근 직사각형 167">
              <a:extLst>
                <a:ext uri="{FF2B5EF4-FFF2-40B4-BE49-F238E27FC236}">
                  <a16:creationId xmlns:a16="http://schemas.microsoft.com/office/drawing/2014/main" id="{1FB9F00B-C543-022C-C66A-0CEDA2620B24}"/>
                </a:ext>
              </a:extLst>
            </p:cNvPr>
            <p:cNvSpPr/>
            <p:nvPr/>
          </p:nvSpPr>
          <p:spPr>
            <a:xfrm>
              <a:off x="7021895" y="275204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42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6" name="모서리가 둥근 직사각형 168">
              <a:extLst>
                <a:ext uri="{FF2B5EF4-FFF2-40B4-BE49-F238E27FC236}">
                  <a16:creationId xmlns:a16="http://schemas.microsoft.com/office/drawing/2014/main" id="{A5FEFCEF-002D-9B40-02E5-1B80EEE72511}"/>
                </a:ext>
              </a:extLst>
            </p:cNvPr>
            <p:cNvSpPr/>
            <p:nvPr/>
          </p:nvSpPr>
          <p:spPr>
            <a:xfrm>
              <a:off x="7453216" y="275204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43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7" name="모서리가 둥근 직사각형 169">
              <a:extLst>
                <a:ext uri="{FF2B5EF4-FFF2-40B4-BE49-F238E27FC236}">
                  <a16:creationId xmlns:a16="http://schemas.microsoft.com/office/drawing/2014/main" id="{F4B4C3C0-37E8-AD5E-BF20-9A6BEDC003F0}"/>
                </a:ext>
              </a:extLst>
            </p:cNvPr>
            <p:cNvSpPr/>
            <p:nvPr/>
          </p:nvSpPr>
          <p:spPr>
            <a:xfrm>
              <a:off x="7893162" y="275204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44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8" name="모서리가 둥근 직사각형 170">
              <a:extLst>
                <a:ext uri="{FF2B5EF4-FFF2-40B4-BE49-F238E27FC236}">
                  <a16:creationId xmlns:a16="http://schemas.microsoft.com/office/drawing/2014/main" id="{27641B12-3C32-E1A3-460D-1D3BDB80CDDB}"/>
                </a:ext>
              </a:extLst>
            </p:cNvPr>
            <p:cNvSpPr/>
            <p:nvPr/>
          </p:nvSpPr>
          <p:spPr>
            <a:xfrm>
              <a:off x="6590574" y="3188718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45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9" name="모서리가 둥근 직사각형 171">
              <a:extLst>
                <a:ext uri="{FF2B5EF4-FFF2-40B4-BE49-F238E27FC236}">
                  <a16:creationId xmlns:a16="http://schemas.microsoft.com/office/drawing/2014/main" id="{BBE181CC-F10C-C352-1618-0E3CDA675410}"/>
                </a:ext>
              </a:extLst>
            </p:cNvPr>
            <p:cNvSpPr/>
            <p:nvPr/>
          </p:nvSpPr>
          <p:spPr>
            <a:xfrm>
              <a:off x="7021895" y="318871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46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0" name="모서리가 둥근 직사각형 172">
              <a:extLst>
                <a:ext uri="{FF2B5EF4-FFF2-40B4-BE49-F238E27FC236}">
                  <a16:creationId xmlns:a16="http://schemas.microsoft.com/office/drawing/2014/main" id="{66413CE7-62F7-93CD-3A3E-E8289B09692C}"/>
                </a:ext>
              </a:extLst>
            </p:cNvPr>
            <p:cNvSpPr/>
            <p:nvPr/>
          </p:nvSpPr>
          <p:spPr>
            <a:xfrm>
              <a:off x="7453216" y="318871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47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1" name="모서리가 둥근 직사각형 173">
              <a:extLst>
                <a:ext uri="{FF2B5EF4-FFF2-40B4-BE49-F238E27FC236}">
                  <a16:creationId xmlns:a16="http://schemas.microsoft.com/office/drawing/2014/main" id="{E679C768-1A93-7168-6CFB-F029E77EF819}"/>
                </a:ext>
              </a:extLst>
            </p:cNvPr>
            <p:cNvSpPr/>
            <p:nvPr/>
          </p:nvSpPr>
          <p:spPr>
            <a:xfrm>
              <a:off x="7893162" y="318871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48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</p:grpSp>
      <p:sp>
        <p:nvSpPr>
          <p:cNvPr id="91" name="타원 90">
            <a:extLst>
              <a:ext uri="{FF2B5EF4-FFF2-40B4-BE49-F238E27FC236}">
                <a16:creationId xmlns:a16="http://schemas.microsoft.com/office/drawing/2014/main" id="{4C1EA4F8-293E-FD6D-61A1-94688EDF7791}"/>
              </a:ext>
            </a:extLst>
          </p:cNvPr>
          <p:cNvSpPr/>
          <p:nvPr/>
        </p:nvSpPr>
        <p:spPr>
          <a:xfrm>
            <a:off x="1242291" y="164964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3ED41956-8C3A-82B2-AD73-60D434922076}"/>
              </a:ext>
            </a:extLst>
          </p:cNvPr>
          <p:cNvSpPr/>
          <p:nvPr/>
        </p:nvSpPr>
        <p:spPr>
          <a:xfrm>
            <a:off x="2221676" y="164964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846788B0-9F3F-3EB4-CD98-2B9CDF3AAC54}"/>
              </a:ext>
            </a:extLst>
          </p:cNvPr>
          <p:cNvSpPr/>
          <p:nvPr/>
        </p:nvSpPr>
        <p:spPr>
          <a:xfrm>
            <a:off x="4870072" y="415775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65E04FFB-999C-AA28-2C6D-633C4486C746}"/>
              </a:ext>
            </a:extLst>
          </p:cNvPr>
          <p:cNvSpPr/>
          <p:nvPr/>
        </p:nvSpPr>
        <p:spPr>
          <a:xfrm>
            <a:off x="5103341" y="4717675"/>
            <a:ext cx="179501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3</a:t>
            </a:r>
            <a:r>
              <a:rPr lang="ko-KR" altLang="en-US" sz="1200"/>
              <a:t>일</a:t>
            </a: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B68F155-503B-37E2-88F0-8B14DF9DEE3A}"/>
              </a:ext>
            </a:extLst>
          </p:cNvPr>
          <p:cNvSpPr/>
          <p:nvPr/>
        </p:nvSpPr>
        <p:spPr>
          <a:xfrm>
            <a:off x="5103341" y="5023745"/>
            <a:ext cx="179501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5</a:t>
            </a:r>
            <a:r>
              <a:rPr lang="ko-KR" altLang="en-US" sz="1200"/>
              <a:t>일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B46A3314-6909-2CC9-6382-6F75F07DE389}"/>
              </a:ext>
            </a:extLst>
          </p:cNvPr>
          <p:cNvSpPr/>
          <p:nvPr/>
        </p:nvSpPr>
        <p:spPr>
          <a:xfrm>
            <a:off x="5103341" y="5329815"/>
            <a:ext cx="179501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7</a:t>
            </a:r>
            <a:r>
              <a:rPr lang="ko-KR" altLang="en-US" sz="1200"/>
              <a:t>일</a:t>
            </a:r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D8AFE7B3-C1AE-5229-A4EF-B0AF2458638F}"/>
              </a:ext>
            </a:extLst>
          </p:cNvPr>
          <p:cNvSpPr/>
          <p:nvPr/>
        </p:nvSpPr>
        <p:spPr>
          <a:xfrm>
            <a:off x="6713734" y="553498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1175672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예약 된 총 기간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결제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05670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사물함 신청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B8939E-E89D-7C7C-C0A5-914767621ED3}"/>
              </a:ext>
            </a:extLst>
          </p:cNvPr>
          <p:cNvSpPr/>
          <p:nvPr/>
        </p:nvSpPr>
        <p:spPr>
          <a:xfrm>
            <a:off x="2353097" y="1229998"/>
            <a:ext cx="5755733" cy="45035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8DBA0B9-4229-324E-3D29-28FE33AC2742}"/>
              </a:ext>
            </a:extLst>
          </p:cNvPr>
          <p:cNvCxnSpPr/>
          <p:nvPr/>
        </p:nvCxnSpPr>
        <p:spPr>
          <a:xfrm flipV="1">
            <a:off x="2461997" y="1754771"/>
            <a:ext cx="55609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모서리가 둥근 직사각형 30">
            <a:extLst>
              <a:ext uri="{FF2B5EF4-FFF2-40B4-BE49-F238E27FC236}">
                <a16:creationId xmlns:a16="http://schemas.microsoft.com/office/drawing/2014/main" id="{6172CDD1-2F64-5DE4-1F79-42C1AEAEAA18}"/>
              </a:ext>
            </a:extLst>
          </p:cNvPr>
          <p:cNvSpPr/>
          <p:nvPr/>
        </p:nvSpPr>
        <p:spPr>
          <a:xfrm>
            <a:off x="5381095" y="4733082"/>
            <a:ext cx="780266" cy="497361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결제</a:t>
            </a:r>
          </a:p>
        </p:txBody>
      </p:sp>
      <p:sp>
        <p:nvSpPr>
          <p:cNvPr id="35" name="모서리가 둥근 직사각형 31">
            <a:extLst>
              <a:ext uri="{FF2B5EF4-FFF2-40B4-BE49-F238E27FC236}">
                <a16:creationId xmlns:a16="http://schemas.microsoft.com/office/drawing/2014/main" id="{7B632E85-2F07-8A4D-ED6B-0DFC966BCF96}"/>
              </a:ext>
            </a:extLst>
          </p:cNvPr>
          <p:cNvSpPr/>
          <p:nvPr/>
        </p:nvSpPr>
        <p:spPr>
          <a:xfrm>
            <a:off x="4226842" y="4733082"/>
            <a:ext cx="785940" cy="49736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취소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A380BD6-A2EC-AE0D-B4FA-186E551173C5}"/>
              </a:ext>
            </a:extLst>
          </p:cNvPr>
          <p:cNvSpPr txBox="1"/>
          <p:nvPr/>
        </p:nvSpPr>
        <p:spPr>
          <a:xfrm>
            <a:off x="2461996" y="1360981"/>
            <a:ext cx="1601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정보확인 안내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849F087-8D35-8DD0-FCEA-1D2E7ACDB239}"/>
              </a:ext>
            </a:extLst>
          </p:cNvPr>
          <p:cNvSpPr txBox="1"/>
          <p:nvPr/>
        </p:nvSpPr>
        <p:spPr>
          <a:xfrm>
            <a:off x="7713015" y="1349590"/>
            <a:ext cx="309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x</a:t>
            </a:r>
            <a:endParaRPr lang="ko-KR" altLang="en-US" sz="1200"/>
          </a:p>
        </p:txBody>
      </p:sp>
      <p:graphicFrame>
        <p:nvGraphicFramePr>
          <p:cNvPr id="85" name="표 84">
            <a:extLst>
              <a:ext uri="{FF2B5EF4-FFF2-40B4-BE49-F238E27FC236}">
                <a16:creationId xmlns:a16="http://schemas.microsoft.com/office/drawing/2014/main" id="{8ECD9538-3DF3-516F-9659-B82545D274B5}"/>
              </a:ext>
            </a:extLst>
          </p:cNvPr>
          <p:cNvGraphicFramePr>
            <a:graphicFrameLocks noGrp="1"/>
          </p:cNvGraphicFramePr>
          <p:nvPr/>
        </p:nvGraphicFramePr>
        <p:xfrm>
          <a:off x="3121800" y="2318443"/>
          <a:ext cx="4322795" cy="18961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4258">
                  <a:extLst>
                    <a:ext uri="{9D8B030D-6E8A-4147-A177-3AD203B41FA5}">
                      <a16:colId xmlns:a16="http://schemas.microsoft.com/office/drawing/2014/main" val="3856137287"/>
                    </a:ext>
                  </a:extLst>
                </a:gridCol>
                <a:gridCol w="3348537">
                  <a:extLst>
                    <a:ext uri="{9D8B030D-6E8A-4147-A177-3AD203B41FA5}">
                      <a16:colId xmlns:a16="http://schemas.microsoft.com/office/drawing/2014/main" val="1288403616"/>
                    </a:ext>
                  </a:extLst>
                </a:gridCol>
              </a:tblGrid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이름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김</a:t>
                      </a:r>
                      <a:r>
                        <a:rPr lang="en-US" altLang="ko-KR" sz="900"/>
                        <a:t>OO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271747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err="1"/>
                        <a:t>시설명</a:t>
                      </a:r>
                      <a:endParaRPr lang="ko-KR" altLang="en-US" sz="9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YOUNG</a:t>
                      </a:r>
                      <a:r>
                        <a:rPr lang="ko-KR" altLang="en-US" sz="900"/>
                        <a:t>문화센터 </a:t>
                      </a:r>
                      <a:r>
                        <a:rPr lang="en-US" altLang="ko-KR" sz="900"/>
                        <a:t>1</a:t>
                      </a:r>
                      <a:r>
                        <a:rPr lang="ko-KR" altLang="en-US" sz="900"/>
                        <a:t>층 복도 사물함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5626295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사물함 번호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02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9425034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이용기간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22-09-15 ~ 22-10-14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020389"/>
                  </a:ext>
                </a:extLst>
              </a:tr>
            </a:tbl>
          </a:graphicData>
        </a:graphic>
      </p:graphicFrame>
      <p:sp>
        <p:nvSpPr>
          <p:cNvPr id="94" name="TextBox 93">
            <a:extLst>
              <a:ext uri="{FF2B5EF4-FFF2-40B4-BE49-F238E27FC236}">
                <a16:creationId xmlns:a16="http://schemas.microsoft.com/office/drawing/2014/main" id="{8F26F504-F03F-3057-5693-CE17C9BB61C2}"/>
              </a:ext>
            </a:extLst>
          </p:cNvPr>
          <p:cNvSpPr txBox="1"/>
          <p:nvPr/>
        </p:nvSpPr>
        <p:spPr>
          <a:xfrm>
            <a:off x="3864627" y="4363197"/>
            <a:ext cx="2767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/>
              <a:t>해당 정보가 맞으십니까</a:t>
            </a:r>
            <a:r>
              <a:rPr lang="en-US" altLang="ko-KR" sz="1200"/>
              <a:t>?</a:t>
            </a:r>
            <a:endParaRPr lang="ko-KR" altLang="en-US" sz="120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EA3DC17-8F2E-3A44-D996-1AC08DB55D83}"/>
              </a:ext>
            </a:extLst>
          </p:cNvPr>
          <p:cNvSpPr txBox="1"/>
          <p:nvPr/>
        </p:nvSpPr>
        <p:spPr>
          <a:xfrm>
            <a:off x="4729199" y="19201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정보확인</a:t>
            </a:r>
            <a:endParaRPr lang="en-US" altLang="ko-KR" b="1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2BB29F1A-12DD-86A7-6464-CB9EC712279F}"/>
              </a:ext>
            </a:extLst>
          </p:cNvPr>
          <p:cNvSpPr/>
          <p:nvPr/>
        </p:nvSpPr>
        <p:spPr>
          <a:xfrm>
            <a:off x="3213878" y="368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569EF457-2CC4-7091-696F-E2E0F7F405D5}"/>
              </a:ext>
            </a:extLst>
          </p:cNvPr>
          <p:cNvSpPr/>
          <p:nvPr/>
        </p:nvSpPr>
        <p:spPr>
          <a:xfrm>
            <a:off x="5230963" y="45812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2088290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통합결제 </a:t>
                      </a:r>
                      <a:r>
                        <a:rPr lang="en-US" altLang="ko-KR" sz="1100"/>
                        <a:t>API </a:t>
                      </a:r>
                      <a:r>
                        <a:rPr lang="ko-KR" altLang="en-US" sz="1100"/>
                        <a:t>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결제완료 이후 예약시스템 메인으로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0182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결제페이지</a:t>
            </a: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134162" y="92830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AF9BAC8-7C3D-B4FA-1993-D3500708A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91" y="975643"/>
            <a:ext cx="4363864" cy="28737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732670B-CF3A-79B6-BCB3-B11998848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749" y="3663759"/>
            <a:ext cx="4520497" cy="3050116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2A609E02-50D9-8C41-3AC9-A14715A33D4B}"/>
              </a:ext>
            </a:extLst>
          </p:cNvPr>
          <p:cNvSpPr/>
          <p:nvPr/>
        </p:nvSpPr>
        <p:spPr>
          <a:xfrm>
            <a:off x="134162" y="131416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119288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선택한 좌석 강조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다른 좌석 선택 시 비활성화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이미 예약된 좌석은 </a:t>
                      </a:r>
                      <a:r>
                        <a:rPr lang="en-US" altLang="ko-KR" sz="1100" dirty="0"/>
                        <a:t>disable</a:t>
                      </a:r>
                    </a:p>
                    <a:p>
                      <a:pPr latinLnBrk="1"/>
                      <a:r>
                        <a:rPr lang="ko-KR" altLang="en-US" sz="1100" dirty="0"/>
                        <a:t>회색으로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30</a:t>
                      </a:r>
                      <a:r>
                        <a:rPr lang="ko-KR" altLang="en-US" sz="1100" dirty="0"/>
                        <a:t>분단위로 선택 가능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이미 지나간 시간은 목록에서 제외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선택 확인 </a:t>
                      </a:r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이미 예약한 좌석이 있다면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Alert : </a:t>
                      </a:r>
                      <a:r>
                        <a:rPr lang="ko-KR" altLang="en-US" sz="1100" dirty="0"/>
                        <a:t>예약한 좌석이 있습니다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입력된 데이터에 </a:t>
                      </a:r>
                      <a:r>
                        <a:rPr lang="en-US" altLang="ko-KR" sz="1100" dirty="0"/>
                        <a:t>NULL</a:t>
                      </a:r>
                      <a:r>
                        <a:rPr lang="ko-KR" altLang="en-US" sz="1100" dirty="0"/>
                        <a:t>값 포함되면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 err="1"/>
                        <a:t>선택하지않은항목이있습니다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독서실 좌석 예약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198C951-1E97-951D-9192-FC63933021DB}"/>
              </a:ext>
            </a:extLst>
          </p:cNvPr>
          <p:cNvSpPr/>
          <p:nvPr/>
        </p:nvSpPr>
        <p:spPr>
          <a:xfrm>
            <a:off x="1255959" y="1096526"/>
            <a:ext cx="6236898" cy="2996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모서리가 둥근 직사각형 73">
            <a:extLst>
              <a:ext uri="{FF2B5EF4-FFF2-40B4-BE49-F238E27FC236}">
                <a16:creationId xmlns:a16="http://schemas.microsoft.com/office/drawing/2014/main" id="{37F576A0-9645-D4C7-EA7C-6F0CD42D6E65}"/>
              </a:ext>
            </a:extLst>
          </p:cNvPr>
          <p:cNvSpPr/>
          <p:nvPr/>
        </p:nvSpPr>
        <p:spPr>
          <a:xfrm>
            <a:off x="1474532" y="1810641"/>
            <a:ext cx="431321" cy="43667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0" name="모서리가 둥근 직사각형 74">
            <a:extLst>
              <a:ext uri="{FF2B5EF4-FFF2-40B4-BE49-F238E27FC236}">
                <a16:creationId xmlns:a16="http://schemas.microsoft.com/office/drawing/2014/main" id="{3250C67D-9CB5-9832-60DF-BAD06BCBD87D}"/>
              </a:ext>
            </a:extLst>
          </p:cNvPr>
          <p:cNvSpPr/>
          <p:nvPr/>
        </p:nvSpPr>
        <p:spPr>
          <a:xfrm>
            <a:off x="1905853" y="1810640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1" name="모서리가 둥근 직사각형 75">
            <a:extLst>
              <a:ext uri="{FF2B5EF4-FFF2-40B4-BE49-F238E27FC236}">
                <a16:creationId xmlns:a16="http://schemas.microsoft.com/office/drawing/2014/main" id="{A02BEFF2-61C7-D62C-ED0B-D77292E7B12E}"/>
              </a:ext>
            </a:extLst>
          </p:cNvPr>
          <p:cNvSpPr/>
          <p:nvPr/>
        </p:nvSpPr>
        <p:spPr>
          <a:xfrm>
            <a:off x="2337174" y="1810640"/>
            <a:ext cx="431321" cy="43667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2" name="모서리가 둥근 직사각형 76">
            <a:extLst>
              <a:ext uri="{FF2B5EF4-FFF2-40B4-BE49-F238E27FC236}">
                <a16:creationId xmlns:a16="http://schemas.microsoft.com/office/drawing/2014/main" id="{183CFC79-CF22-A4E2-EE40-7049C003FF7E}"/>
              </a:ext>
            </a:extLst>
          </p:cNvPr>
          <p:cNvSpPr/>
          <p:nvPr/>
        </p:nvSpPr>
        <p:spPr>
          <a:xfrm>
            <a:off x="2777120" y="1810640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3" name="모서리가 둥근 직사각형 77">
            <a:extLst>
              <a:ext uri="{FF2B5EF4-FFF2-40B4-BE49-F238E27FC236}">
                <a16:creationId xmlns:a16="http://schemas.microsoft.com/office/drawing/2014/main" id="{CC36B7A7-F1D8-07E2-B139-74C269BE20D6}"/>
              </a:ext>
            </a:extLst>
          </p:cNvPr>
          <p:cNvSpPr/>
          <p:nvPr/>
        </p:nvSpPr>
        <p:spPr>
          <a:xfrm>
            <a:off x="1474532" y="2247316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5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4" name="모서리가 둥근 직사각형 78">
            <a:extLst>
              <a:ext uri="{FF2B5EF4-FFF2-40B4-BE49-F238E27FC236}">
                <a16:creationId xmlns:a16="http://schemas.microsoft.com/office/drawing/2014/main" id="{A085AD64-9CCE-7E0B-3049-EE6BCD5BAF37}"/>
              </a:ext>
            </a:extLst>
          </p:cNvPr>
          <p:cNvSpPr/>
          <p:nvPr/>
        </p:nvSpPr>
        <p:spPr>
          <a:xfrm>
            <a:off x="1905853" y="2247315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6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5" name="모서리가 둥근 직사각형 79">
            <a:extLst>
              <a:ext uri="{FF2B5EF4-FFF2-40B4-BE49-F238E27FC236}">
                <a16:creationId xmlns:a16="http://schemas.microsoft.com/office/drawing/2014/main" id="{37D71D8E-1080-198D-BDEE-EBF2C82249F5}"/>
              </a:ext>
            </a:extLst>
          </p:cNvPr>
          <p:cNvSpPr/>
          <p:nvPr/>
        </p:nvSpPr>
        <p:spPr>
          <a:xfrm>
            <a:off x="2337174" y="2247315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7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6" name="모서리가 둥근 직사각형 80">
            <a:extLst>
              <a:ext uri="{FF2B5EF4-FFF2-40B4-BE49-F238E27FC236}">
                <a16:creationId xmlns:a16="http://schemas.microsoft.com/office/drawing/2014/main" id="{E0ED2584-8847-4CA4-FA5D-E0ACCA97BD05}"/>
              </a:ext>
            </a:extLst>
          </p:cNvPr>
          <p:cNvSpPr/>
          <p:nvPr/>
        </p:nvSpPr>
        <p:spPr>
          <a:xfrm>
            <a:off x="2777120" y="2247315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8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7" name="모서리가 둥근 직사각형 85">
            <a:extLst>
              <a:ext uri="{FF2B5EF4-FFF2-40B4-BE49-F238E27FC236}">
                <a16:creationId xmlns:a16="http://schemas.microsoft.com/office/drawing/2014/main" id="{14D8B14A-AE93-5A59-AE0D-7ACFFF7E6388}"/>
              </a:ext>
            </a:extLst>
          </p:cNvPr>
          <p:cNvSpPr/>
          <p:nvPr/>
        </p:nvSpPr>
        <p:spPr>
          <a:xfrm>
            <a:off x="1474532" y="3047980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9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8" name="모서리가 둥근 직사각형 86">
            <a:extLst>
              <a:ext uri="{FF2B5EF4-FFF2-40B4-BE49-F238E27FC236}">
                <a16:creationId xmlns:a16="http://schemas.microsoft.com/office/drawing/2014/main" id="{D39A199C-B9E6-5A2F-513E-8D31A7A99420}"/>
              </a:ext>
            </a:extLst>
          </p:cNvPr>
          <p:cNvSpPr/>
          <p:nvPr/>
        </p:nvSpPr>
        <p:spPr>
          <a:xfrm>
            <a:off x="1905853" y="3047979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10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9" name="모서리가 둥근 직사각형 87">
            <a:extLst>
              <a:ext uri="{FF2B5EF4-FFF2-40B4-BE49-F238E27FC236}">
                <a16:creationId xmlns:a16="http://schemas.microsoft.com/office/drawing/2014/main" id="{B72D4A9A-EB98-1DBD-48A9-1FAD56977E93}"/>
              </a:ext>
            </a:extLst>
          </p:cNvPr>
          <p:cNvSpPr/>
          <p:nvPr/>
        </p:nvSpPr>
        <p:spPr>
          <a:xfrm>
            <a:off x="2337174" y="3047979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11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0" name="모서리가 둥근 직사각형 88">
            <a:extLst>
              <a:ext uri="{FF2B5EF4-FFF2-40B4-BE49-F238E27FC236}">
                <a16:creationId xmlns:a16="http://schemas.microsoft.com/office/drawing/2014/main" id="{ADC4F3BD-5933-F637-BA1D-A3AA41036154}"/>
              </a:ext>
            </a:extLst>
          </p:cNvPr>
          <p:cNvSpPr/>
          <p:nvPr/>
        </p:nvSpPr>
        <p:spPr>
          <a:xfrm>
            <a:off x="2777120" y="3047979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12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1" name="모서리가 둥근 직사각형 89">
            <a:extLst>
              <a:ext uri="{FF2B5EF4-FFF2-40B4-BE49-F238E27FC236}">
                <a16:creationId xmlns:a16="http://schemas.microsoft.com/office/drawing/2014/main" id="{40AFE422-CF1D-396A-6C7B-B30995482FAF}"/>
              </a:ext>
            </a:extLst>
          </p:cNvPr>
          <p:cNvSpPr/>
          <p:nvPr/>
        </p:nvSpPr>
        <p:spPr>
          <a:xfrm>
            <a:off x="1474532" y="3484655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13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2" name="모서리가 둥근 직사각형 90">
            <a:extLst>
              <a:ext uri="{FF2B5EF4-FFF2-40B4-BE49-F238E27FC236}">
                <a16:creationId xmlns:a16="http://schemas.microsoft.com/office/drawing/2014/main" id="{18F07C7F-B5B6-4833-62D9-EB4F66C21C3D}"/>
              </a:ext>
            </a:extLst>
          </p:cNvPr>
          <p:cNvSpPr/>
          <p:nvPr/>
        </p:nvSpPr>
        <p:spPr>
          <a:xfrm>
            <a:off x="1905853" y="3484654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14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3" name="모서리가 둥근 직사각형 91">
            <a:extLst>
              <a:ext uri="{FF2B5EF4-FFF2-40B4-BE49-F238E27FC236}">
                <a16:creationId xmlns:a16="http://schemas.microsoft.com/office/drawing/2014/main" id="{4932F556-8CFF-B2EB-69C1-091A49578229}"/>
              </a:ext>
            </a:extLst>
          </p:cNvPr>
          <p:cNvSpPr/>
          <p:nvPr/>
        </p:nvSpPr>
        <p:spPr>
          <a:xfrm>
            <a:off x="2337174" y="3484654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15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4" name="모서리가 둥근 직사각형 92">
            <a:extLst>
              <a:ext uri="{FF2B5EF4-FFF2-40B4-BE49-F238E27FC236}">
                <a16:creationId xmlns:a16="http://schemas.microsoft.com/office/drawing/2014/main" id="{187A4D4A-C0EE-4D0C-0481-309434238573}"/>
              </a:ext>
            </a:extLst>
          </p:cNvPr>
          <p:cNvSpPr/>
          <p:nvPr/>
        </p:nvSpPr>
        <p:spPr>
          <a:xfrm>
            <a:off x="2777120" y="3484654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16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2" name="모서리가 둥근 직사각형 109">
            <a:extLst>
              <a:ext uri="{FF2B5EF4-FFF2-40B4-BE49-F238E27FC236}">
                <a16:creationId xmlns:a16="http://schemas.microsoft.com/office/drawing/2014/main" id="{84A39AE0-6478-2873-7B10-F5D39B890FB6}"/>
              </a:ext>
            </a:extLst>
          </p:cNvPr>
          <p:cNvSpPr/>
          <p:nvPr/>
        </p:nvSpPr>
        <p:spPr>
          <a:xfrm>
            <a:off x="3467231" y="1810641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17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3" name="모서리가 둥근 직사각형 110">
            <a:extLst>
              <a:ext uri="{FF2B5EF4-FFF2-40B4-BE49-F238E27FC236}">
                <a16:creationId xmlns:a16="http://schemas.microsoft.com/office/drawing/2014/main" id="{D0382711-58FF-11FF-6E5B-5E120F503EB5}"/>
              </a:ext>
            </a:extLst>
          </p:cNvPr>
          <p:cNvSpPr/>
          <p:nvPr/>
        </p:nvSpPr>
        <p:spPr>
          <a:xfrm>
            <a:off x="3898552" y="1810640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18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4" name="모서리가 둥근 직사각형 111">
            <a:extLst>
              <a:ext uri="{FF2B5EF4-FFF2-40B4-BE49-F238E27FC236}">
                <a16:creationId xmlns:a16="http://schemas.microsoft.com/office/drawing/2014/main" id="{901360B9-8797-76D7-6BA1-180489AD012D}"/>
              </a:ext>
            </a:extLst>
          </p:cNvPr>
          <p:cNvSpPr/>
          <p:nvPr/>
        </p:nvSpPr>
        <p:spPr>
          <a:xfrm>
            <a:off x="4329873" y="1810640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19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5" name="모서리가 둥근 직사각형 112">
            <a:extLst>
              <a:ext uri="{FF2B5EF4-FFF2-40B4-BE49-F238E27FC236}">
                <a16:creationId xmlns:a16="http://schemas.microsoft.com/office/drawing/2014/main" id="{A5E2E4F6-AE2B-D8ED-998D-628CD0B523DC}"/>
              </a:ext>
            </a:extLst>
          </p:cNvPr>
          <p:cNvSpPr/>
          <p:nvPr/>
        </p:nvSpPr>
        <p:spPr>
          <a:xfrm>
            <a:off x="4769819" y="1810640"/>
            <a:ext cx="431321" cy="43667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20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6" name="모서리가 둥근 직사각형 113">
            <a:extLst>
              <a:ext uri="{FF2B5EF4-FFF2-40B4-BE49-F238E27FC236}">
                <a16:creationId xmlns:a16="http://schemas.microsoft.com/office/drawing/2014/main" id="{21AEE8DA-3BCB-E453-C6B2-355A66AD3368}"/>
              </a:ext>
            </a:extLst>
          </p:cNvPr>
          <p:cNvSpPr/>
          <p:nvPr/>
        </p:nvSpPr>
        <p:spPr>
          <a:xfrm>
            <a:off x="3467231" y="2247316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21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7" name="모서리가 둥근 직사각형 114">
            <a:extLst>
              <a:ext uri="{FF2B5EF4-FFF2-40B4-BE49-F238E27FC236}">
                <a16:creationId xmlns:a16="http://schemas.microsoft.com/office/drawing/2014/main" id="{3D3AD5E2-A4C1-814C-5586-B61722E1F4F0}"/>
              </a:ext>
            </a:extLst>
          </p:cNvPr>
          <p:cNvSpPr/>
          <p:nvPr/>
        </p:nvSpPr>
        <p:spPr>
          <a:xfrm>
            <a:off x="3898552" y="2247315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22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8" name="모서리가 둥근 직사각형 115">
            <a:extLst>
              <a:ext uri="{FF2B5EF4-FFF2-40B4-BE49-F238E27FC236}">
                <a16:creationId xmlns:a16="http://schemas.microsoft.com/office/drawing/2014/main" id="{3DFB5C84-BA55-C462-B4D8-924446D414B8}"/>
              </a:ext>
            </a:extLst>
          </p:cNvPr>
          <p:cNvSpPr/>
          <p:nvPr/>
        </p:nvSpPr>
        <p:spPr>
          <a:xfrm>
            <a:off x="4329873" y="2247315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23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9" name="모서리가 둥근 직사각형 116">
            <a:extLst>
              <a:ext uri="{FF2B5EF4-FFF2-40B4-BE49-F238E27FC236}">
                <a16:creationId xmlns:a16="http://schemas.microsoft.com/office/drawing/2014/main" id="{ED10E9CB-0EE9-E416-665C-6CF549661263}"/>
              </a:ext>
            </a:extLst>
          </p:cNvPr>
          <p:cNvSpPr/>
          <p:nvPr/>
        </p:nvSpPr>
        <p:spPr>
          <a:xfrm>
            <a:off x="4769819" y="2247315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24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0" name="모서리가 둥근 직사각형 117">
            <a:extLst>
              <a:ext uri="{FF2B5EF4-FFF2-40B4-BE49-F238E27FC236}">
                <a16:creationId xmlns:a16="http://schemas.microsoft.com/office/drawing/2014/main" id="{18B26957-BA4F-3A09-B6A2-AF019002D6AE}"/>
              </a:ext>
            </a:extLst>
          </p:cNvPr>
          <p:cNvSpPr/>
          <p:nvPr/>
        </p:nvSpPr>
        <p:spPr>
          <a:xfrm>
            <a:off x="3467231" y="3047980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25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1" name="모서리가 둥근 직사각형 118">
            <a:extLst>
              <a:ext uri="{FF2B5EF4-FFF2-40B4-BE49-F238E27FC236}">
                <a16:creationId xmlns:a16="http://schemas.microsoft.com/office/drawing/2014/main" id="{BD9239F4-F11B-EB98-D4D8-7B6A287B0B7D}"/>
              </a:ext>
            </a:extLst>
          </p:cNvPr>
          <p:cNvSpPr/>
          <p:nvPr/>
        </p:nvSpPr>
        <p:spPr>
          <a:xfrm>
            <a:off x="3898552" y="3047979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26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3" name="모서리가 둥근 직사각형 119">
            <a:extLst>
              <a:ext uri="{FF2B5EF4-FFF2-40B4-BE49-F238E27FC236}">
                <a16:creationId xmlns:a16="http://schemas.microsoft.com/office/drawing/2014/main" id="{AAB172E6-A995-EA00-E1FB-6BA3E6570C55}"/>
              </a:ext>
            </a:extLst>
          </p:cNvPr>
          <p:cNvSpPr/>
          <p:nvPr/>
        </p:nvSpPr>
        <p:spPr>
          <a:xfrm>
            <a:off x="4329873" y="3047979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27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4" name="모서리가 둥근 직사각형 120">
            <a:extLst>
              <a:ext uri="{FF2B5EF4-FFF2-40B4-BE49-F238E27FC236}">
                <a16:creationId xmlns:a16="http://schemas.microsoft.com/office/drawing/2014/main" id="{ED574290-17A8-3815-4BF0-CD723ED38E60}"/>
              </a:ext>
            </a:extLst>
          </p:cNvPr>
          <p:cNvSpPr/>
          <p:nvPr/>
        </p:nvSpPr>
        <p:spPr>
          <a:xfrm>
            <a:off x="4769819" y="3047979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28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5" name="모서리가 둥근 직사각형 121">
            <a:extLst>
              <a:ext uri="{FF2B5EF4-FFF2-40B4-BE49-F238E27FC236}">
                <a16:creationId xmlns:a16="http://schemas.microsoft.com/office/drawing/2014/main" id="{169EDC60-8551-5262-E9B9-4895D488F14F}"/>
              </a:ext>
            </a:extLst>
          </p:cNvPr>
          <p:cNvSpPr/>
          <p:nvPr/>
        </p:nvSpPr>
        <p:spPr>
          <a:xfrm>
            <a:off x="3467231" y="3484655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29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6" name="모서리가 둥근 직사각형 122">
            <a:extLst>
              <a:ext uri="{FF2B5EF4-FFF2-40B4-BE49-F238E27FC236}">
                <a16:creationId xmlns:a16="http://schemas.microsoft.com/office/drawing/2014/main" id="{F008249B-D686-E31E-AAC9-5E73012F5468}"/>
              </a:ext>
            </a:extLst>
          </p:cNvPr>
          <p:cNvSpPr/>
          <p:nvPr/>
        </p:nvSpPr>
        <p:spPr>
          <a:xfrm>
            <a:off x="3898552" y="3484654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30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7" name="모서리가 둥근 직사각형 123">
            <a:extLst>
              <a:ext uri="{FF2B5EF4-FFF2-40B4-BE49-F238E27FC236}">
                <a16:creationId xmlns:a16="http://schemas.microsoft.com/office/drawing/2014/main" id="{20C3F320-669C-8AC1-6D4B-F9923FF6925F}"/>
              </a:ext>
            </a:extLst>
          </p:cNvPr>
          <p:cNvSpPr/>
          <p:nvPr/>
        </p:nvSpPr>
        <p:spPr>
          <a:xfrm>
            <a:off x="4329873" y="3484654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31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8" name="모서리가 둥근 직사각형 124">
            <a:extLst>
              <a:ext uri="{FF2B5EF4-FFF2-40B4-BE49-F238E27FC236}">
                <a16:creationId xmlns:a16="http://schemas.microsoft.com/office/drawing/2014/main" id="{57E25EFF-B6C4-001B-2625-A7EA8A54EDCF}"/>
              </a:ext>
            </a:extLst>
          </p:cNvPr>
          <p:cNvSpPr/>
          <p:nvPr/>
        </p:nvSpPr>
        <p:spPr>
          <a:xfrm>
            <a:off x="4769819" y="3484654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32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33" name="모서리가 둥근 직사각형 158">
            <a:extLst>
              <a:ext uri="{FF2B5EF4-FFF2-40B4-BE49-F238E27FC236}">
                <a16:creationId xmlns:a16="http://schemas.microsoft.com/office/drawing/2014/main" id="{7B7C7116-D192-3887-C5EE-06D01E632104}"/>
              </a:ext>
            </a:extLst>
          </p:cNvPr>
          <p:cNvSpPr/>
          <p:nvPr/>
        </p:nvSpPr>
        <p:spPr>
          <a:xfrm>
            <a:off x="5459930" y="1798739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33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37" name="모서리가 둥근 직사각형 159">
            <a:extLst>
              <a:ext uri="{FF2B5EF4-FFF2-40B4-BE49-F238E27FC236}">
                <a16:creationId xmlns:a16="http://schemas.microsoft.com/office/drawing/2014/main" id="{41C5650E-30C1-CC9D-AA25-DED0D0B84CEB}"/>
              </a:ext>
            </a:extLst>
          </p:cNvPr>
          <p:cNvSpPr/>
          <p:nvPr/>
        </p:nvSpPr>
        <p:spPr>
          <a:xfrm>
            <a:off x="5891251" y="1798738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34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38" name="모서리가 둥근 직사각형 160">
            <a:extLst>
              <a:ext uri="{FF2B5EF4-FFF2-40B4-BE49-F238E27FC236}">
                <a16:creationId xmlns:a16="http://schemas.microsoft.com/office/drawing/2014/main" id="{89D6764A-51E6-BDCD-6FC4-D86C76A1860C}"/>
              </a:ext>
            </a:extLst>
          </p:cNvPr>
          <p:cNvSpPr/>
          <p:nvPr/>
        </p:nvSpPr>
        <p:spPr>
          <a:xfrm>
            <a:off x="6322572" y="1798738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35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39" name="모서리가 둥근 직사각형 161">
            <a:extLst>
              <a:ext uri="{FF2B5EF4-FFF2-40B4-BE49-F238E27FC236}">
                <a16:creationId xmlns:a16="http://schemas.microsoft.com/office/drawing/2014/main" id="{96B66214-0DF4-E8BB-10F2-206661AE0E9B}"/>
              </a:ext>
            </a:extLst>
          </p:cNvPr>
          <p:cNvSpPr/>
          <p:nvPr/>
        </p:nvSpPr>
        <p:spPr>
          <a:xfrm>
            <a:off x="6762518" y="1798738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36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0" name="모서리가 둥근 직사각형 162">
            <a:extLst>
              <a:ext uri="{FF2B5EF4-FFF2-40B4-BE49-F238E27FC236}">
                <a16:creationId xmlns:a16="http://schemas.microsoft.com/office/drawing/2014/main" id="{6AFE9115-206F-8270-A74E-69F41F99DC6E}"/>
              </a:ext>
            </a:extLst>
          </p:cNvPr>
          <p:cNvSpPr/>
          <p:nvPr/>
        </p:nvSpPr>
        <p:spPr>
          <a:xfrm>
            <a:off x="5459930" y="2235414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37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1" name="모서리가 둥근 직사각형 163">
            <a:extLst>
              <a:ext uri="{FF2B5EF4-FFF2-40B4-BE49-F238E27FC236}">
                <a16:creationId xmlns:a16="http://schemas.microsoft.com/office/drawing/2014/main" id="{4C20A875-E73B-6C49-2255-768EEE8707E0}"/>
              </a:ext>
            </a:extLst>
          </p:cNvPr>
          <p:cNvSpPr/>
          <p:nvPr/>
        </p:nvSpPr>
        <p:spPr>
          <a:xfrm>
            <a:off x="5891251" y="2235413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38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2" name="모서리가 둥근 직사각형 164">
            <a:extLst>
              <a:ext uri="{FF2B5EF4-FFF2-40B4-BE49-F238E27FC236}">
                <a16:creationId xmlns:a16="http://schemas.microsoft.com/office/drawing/2014/main" id="{8FE43C44-329C-6B0F-BE8F-D34C43D685A3}"/>
              </a:ext>
            </a:extLst>
          </p:cNvPr>
          <p:cNvSpPr/>
          <p:nvPr/>
        </p:nvSpPr>
        <p:spPr>
          <a:xfrm>
            <a:off x="6322572" y="2235413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39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3" name="모서리가 둥근 직사각형 165">
            <a:extLst>
              <a:ext uri="{FF2B5EF4-FFF2-40B4-BE49-F238E27FC236}">
                <a16:creationId xmlns:a16="http://schemas.microsoft.com/office/drawing/2014/main" id="{52498269-61AF-A292-812F-7CF8D732F595}"/>
              </a:ext>
            </a:extLst>
          </p:cNvPr>
          <p:cNvSpPr/>
          <p:nvPr/>
        </p:nvSpPr>
        <p:spPr>
          <a:xfrm>
            <a:off x="6762518" y="2235413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40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4" name="모서리가 둥근 직사각형 166">
            <a:extLst>
              <a:ext uri="{FF2B5EF4-FFF2-40B4-BE49-F238E27FC236}">
                <a16:creationId xmlns:a16="http://schemas.microsoft.com/office/drawing/2014/main" id="{C1512F23-C7AA-7A0A-1152-3121321F63BE}"/>
              </a:ext>
            </a:extLst>
          </p:cNvPr>
          <p:cNvSpPr/>
          <p:nvPr/>
        </p:nvSpPr>
        <p:spPr>
          <a:xfrm>
            <a:off x="5459930" y="3036078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41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5" name="모서리가 둥근 직사각형 167">
            <a:extLst>
              <a:ext uri="{FF2B5EF4-FFF2-40B4-BE49-F238E27FC236}">
                <a16:creationId xmlns:a16="http://schemas.microsoft.com/office/drawing/2014/main" id="{1FB9F00B-C543-022C-C66A-0CEDA2620B24}"/>
              </a:ext>
            </a:extLst>
          </p:cNvPr>
          <p:cNvSpPr/>
          <p:nvPr/>
        </p:nvSpPr>
        <p:spPr>
          <a:xfrm>
            <a:off x="5891251" y="3036077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42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6" name="모서리가 둥근 직사각형 168">
            <a:extLst>
              <a:ext uri="{FF2B5EF4-FFF2-40B4-BE49-F238E27FC236}">
                <a16:creationId xmlns:a16="http://schemas.microsoft.com/office/drawing/2014/main" id="{A5FEFCEF-002D-9B40-02E5-1B80EEE72511}"/>
              </a:ext>
            </a:extLst>
          </p:cNvPr>
          <p:cNvSpPr/>
          <p:nvPr/>
        </p:nvSpPr>
        <p:spPr>
          <a:xfrm>
            <a:off x="6322572" y="3036077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43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7" name="모서리가 둥근 직사각형 169">
            <a:extLst>
              <a:ext uri="{FF2B5EF4-FFF2-40B4-BE49-F238E27FC236}">
                <a16:creationId xmlns:a16="http://schemas.microsoft.com/office/drawing/2014/main" id="{F4B4C3C0-37E8-AD5E-BF20-9A6BEDC003F0}"/>
              </a:ext>
            </a:extLst>
          </p:cNvPr>
          <p:cNvSpPr/>
          <p:nvPr/>
        </p:nvSpPr>
        <p:spPr>
          <a:xfrm>
            <a:off x="6762518" y="3036077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44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8" name="모서리가 둥근 직사각형 170">
            <a:extLst>
              <a:ext uri="{FF2B5EF4-FFF2-40B4-BE49-F238E27FC236}">
                <a16:creationId xmlns:a16="http://schemas.microsoft.com/office/drawing/2014/main" id="{27641B12-3C32-E1A3-460D-1D3BDB80CDDB}"/>
              </a:ext>
            </a:extLst>
          </p:cNvPr>
          <p:cNvSpPr/>
          <p:nvPr/>
        </p:nvSpPr>
        <p:spPr>
          <a:xfrm>
            <a:off x="5459930" y="3472753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45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9" name="모서리가 둥근 직사각형 171">
            <a:extLst>
              <a:ext uri="{FF2B5EF4-FFF2-40B4-BE49-F238E27FC236}">
                <a16:creationId xmlns:a16="http://schemas.microsoft.com/office/drawing/2014/main" id="{BBE181CC-F10C-C352-1618-0E3CDA675410}"/>
              </a:ext>
            </a:extLst>
          </p:cNvPr>
          <p:cNvSpPr/>
          <p:nvPr/>
        </p:nvSpPr>
        <p:spPr>
          <a:xfrm>
            <a:off x="5891251" y="3472752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46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0" name="모서리가 둥근 직사각형 172">
            <a:extLst>
              <a:ext uri="{FF2B5EF4-FFF2-40B4-BE49-F238E27FC236}">
                <a16:creationId xmlns:a16="http://schemas.microsoft.com/office/drawing/2014/main" id="{66413CE7-62F7-93CD-3A3E-E8289B09692C}"/>
              </a:ext>
            </a:extLst>
          </p:cNvPr>
          <p:cNvSpPr/>
          <p:nvPr/>
        </p:nvSpPr>
        <p:spPr>
          <a:xfrm>
            <a:off x="6322572" y="3472752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47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1" name="모서리가 둥근 직사각형 173">
            <a:extLst>
              <a:ext uri="{FF2B5EF4-FFF2-40B4-BE49-F238E27FC236}">
                <a16:creationId xmlns:a16="http://schemas.microsoft.com/office/drawing/2014/main" id="{E679C768-1A93-7168-6CFB-F029E77EF819}"/>
              </a:ext>
            </a:extLst>
          </p:cNvPr>
          <p:cNvSpPr/>
          <p:nvPr/>
        </p:nvSpPr>
        <p:spPr>
          <a:xfrm>
            <a:off x="6762518" y="3472752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48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4C1EA4F8-293E-FD6D-61A1-94688EDF7791}"/>
              </a:ext>
            </a:extLst>
          </p:cNvPr>
          <p:cNvSpPr/>
          <p:nvPr/>
        </p:nvSpPr>
        <p:spPr>
          <a:xfrm>
            <a:off x="1242291" y="164964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3ED41956-8C3A-82B2-AD73-60D434922076}"/>
              </a:ext>
            </a:extLst>
          </p:cNvPr>
          <p:cNvSpPr/>
          <p:nvPr/>
        </p:nvSpPr>
        <p:spPr>
          <a:xfrm>
            <a:off x="2221676" y="164964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46ABA11-6F83-05BD-18D8-BC752EADCA3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800000">
            <a:off x="1339378" y="969519"/>
            <a:ext cx="525826" cy="63251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FCC43E1-C56D-DFBF-FA5B-8D8C4A6B3D3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800000">
            <a:off x="6885604" y="969519"/>
            <a:ext cx="525826" cy="632515"/>
          </a:xfrm>
          <a:prstGeom prst="rect">
            <a:avLst/>
          </a:prstGeom>
        </p:spPr>
      </p:pic>
      <p:sp>
        <p:nvSpPr>
          <p:cNvPr id="9" name="모서리가 둥근 직사각형 21">
            <a:extLst>
              <a:ext uri="{FF2B5EF4-FFF2-40B4-BE49-F238E27FC236}">
                <a16:creationId xmlns:a16="http://schemas.microsoft.com/office/drawing/2014/main" id="{EE0F58E5-2DF1-AB99-1D9C-A87315A8F8C8}"/>
              </a:ext>
            </a:extLst>
          </p:cNvPr>
          <p:cNvSpPr/>
          <p:nvPr/>
        </p:nvSpPr>
        <p:spPr>
          <a:xfrm>
            <a:off x="3748511" y="5045636"/>
            <a:ext cx="1098397" cy="3817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확인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250F1D-5023-528E-458F-7CAD20B2436E}"/>
              </a:ext>
            </a:extLst>
          </p:cNvPr>
          <p:cNvSpPr txBox="1"/>
          <p:nvPr/>
        </p:nvSpPr>
        <p:spPr>
          <a:xfrm>
            <a:off x="1522711" y="4406066"/>
            <a:ext cx="1143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입실 예정시간</a:t>
            </a:r>
          </a:p>
        </p:txBody>
      </p:sp>
      <p:sp>
        <p:nvSpPr>
          <p:cNvPr id="13" name="모서리가 둥근 직사각형 69">
            <a:extLst>
              <a:ext uri="{FF2B5EF4-FFF2-40B4-BE49-F238E27FC236}">
                <a16:creationId xmlns:a16="http://schemas.microsoft.com/office/drawing/2014/main" id="{705CCD0C-F2CD-DB75-30AA-0E14D43842DB}"/>
              </a:ext>
            </a:extLst>
          </p:cNvPr>
          <p:cNvSpPr/>
          <p:nvPr/>
        </p:nvSpPr>
        <p:spPr>
          <a:xfrm>
            <a:off x="5654915" y="4356051"/>
            <a:ext cx="928032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   4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71">
            <a:extLst>
              <a:ext uri="{FF2B5EF4-FFF2-40B4-BE49-F238E27FC236}">
                <a16:creationId xmlns:a16="http://schemas.microsoft.com/office/drawing/2014/main" id="{2B7079AE-A5F5-E2A1-3BAD-6D098E14A930}"/>
              </a:ext>
            </a:extLst>
          </p:cNvPr>
          <p:cNvSpPr/>
          <p:nvPr/>
        </p:nvSpPr>
        <p:spPr>
          <a:xfrm>
            <a:off x="6171165" y="4356051"/>
            <a:ext cx="411783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AEB5A7-58B0-DDBC-C041-E9C90A54AB34}"/>
              </a:ext>
            </a:extLst>
          </p:cNvPr>
          <p:cNvSpPr txBox="1"/>
          <p:nvPr/>
        </p:nvSpPr>
        <p:spPr>
          <a:xfrm>
            <a:off x="4693891" y="4406066"/>
            <a:ext cx="8354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이용 시간</a:t>
            </a: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1D97CA99-8C6B-F738-C6B7-4100FA865E75}"/>
              </a:ext>
            </a:extLst>
          </p:cNvPr>
          <p:cNvSpPr/>
          <p:nvPr/>
        </p:nvSpPr>
        <p:spPr>
          <a:xfrm flipV="1">
            <a:off x="6289639" y="4497607"/>
            <a:ext cx="174833" cy="1384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69">
            <a:extLst>
              <a:ext uri="{FF2B5EF4-FFF2-40B4-BE49-F238E27FC236}">
                <a16:creationId xmlns:a16="http://schemas.microsoft.com/office/drawing/2014/main" id="{76AA021E-9FDB-DC9B-F0BD-0B3ADFBB9AFA}"/>
              </a:ext>
            </a:extLst>
          </p:cNvPr>
          <p:cNvSpPr/>
          <p:nvPr/>
        </p:nvSpPr>
        <p:spPr>
          <a:xfrm>
            <a:off x="2707652" y="4356051"/>
            <a:ext cx="1078861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   14:30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6" name="모서리가 둥근 직사각형 71">
            <a:extLst>
              <a:ext uri="{FF2B5EF4-FFF2-40B4-BE49-F238E27FC236}">
                <a16:creationId xmlns:a16="http://schemas.microsoft.com/office/drawing/2014/main" id="{E99648E0-937E-5F0B-0941-C2E269AEFC83}"/>
              </a:ext>
            </a:extLst>
          </p:cNvPr>
          <p:cNvSpPr/>
          <p:nvPr/>
        </p:nvSpPr>
        <p:spPr>
          <a:xfrm>
            <a:off x="3374730" y="4356051"/>
            <a:ext cx="411783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이등변 삼각형 61">
            <a:extLst>
              <a:ext uri="{FF2B5EF4-FFF2-40B4-BE49-F238E27FC236}">
                <a16:creationId xmlns:a16="http://schemas.microsoft.com/office/drawing/2014/main" id="{F2CF1391-E3FF-664E-66F5-E3E23E712B67}"/>
              </a:ext>
            </a:extLst>
          </p:cNvPr>
          <p:cNvSpPr/>
          <p:nvPr/>
        </p:nvSpPr>
        <p:spPr>
          <a:xfrm flipV="1">
            <a:off x="3493204" y="4497607"/>
            <a:ext cx="174833" cy="1384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D6BFD022-BE55-1AAF-D602-B3752A90BA76}"/>
              </a:ext>
            </a:extLst>
          </p:cNvPr>
          <p:cNvSpPr/>
          <p:nvPr/>
        </p:nvSpPr>
        <p:spPr>
          <a:xfrm>
            <a:off x="1368167" y="416400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4144E8E3-7FD5-57EF-043F-311B33E25D6F}"/>
              </a:ext>
            </a:extLst>
          </p:cNvPr>
          <p:cNvSpPr/>
          <p:nvPr/>
        </p:nvSpPr>
        <p:spPr>
          <a:xfrm>
            <a:off x="3493204" y="481613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D17C8D5-288E-CC48-C6BF-8CA014210475}"/>
              </a:ext>
            </a:extLst>
          </p:cNvPr>
          <p:cNvSpPr txBox="1"/>
          <p:nvPr/>
        </p:nvSpPr>
        <p:spPr>
          <a:xfrm>
            <a:off x="6662273" y="4406066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시간</a:t>
            </a:r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BF3D95FE-0E54-640E-AE62-2A168C921FB7}"/>
              </a:ext>
            </a:extLst>
          </p:cNvPr>
          <p:cNvSpPr/>
          <p:nvPr/>
        </p:nvSpPr>
        <p:spPr>
          <a:xfrm>
            <a:off x="3898552" y="481613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E1AFB15A-9D0D-DAD5-510B-C1F549C92BCB}"/>
              </a:ext>
            </a:extLst>
          </p:cNvPr>
          <p:cNvSpPr/>
          <p:nvPr/>
        </p:nvSpPr>
        <p:spPr>
          <a:xfrm>
            <a:off x="4306909" y="481613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149852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TODAY</a:t>
                      </a:r>
                      <a:r>
                        <a:rPr lang="ko-KR" altLang="en-US" sz="1100" dirty="0"/>
                        <a:t>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입실예정시간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~ (</a:t>
                      </a:r>
                      <a:r>
                        <a:rPr lang="ko-KR" altLang="en-US" sz="1100" dirty="0"/>
                        <a:t>입실</a:t>
                      </a:r>
                      <a:r>
                        <a:rPr lang="en-US" altLang="ko-KR" sz="1100" dirty="0"/>
                        <a:t>+</a:t>
                      </a:r>
                      <a:r>
                        <a:rPr lang="ko-KR" altLang="en-US" sz="1100" dirty="0"/>
                        <a:t>이용시간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1000</a:t>
                      </a:r>
                      <a:r>
                        <a:rPr lang="ko-KR" altLang="en-US" sz="1100" dirty="0"/>
                        <a:t>원 </a:t>
                      </a:r>
                      <a:r>
                        <a:rPr lang="en-US" altLang="ko-KR" sz="1100" dirty="0"/>
                        <a:t>* </a:t>
                      </a:r>
                      <a:r>
                        <a:rPr lang="ko-KR" altLang="en-US" sz="1100" dirty="0"/>
                        <a:t>이용시간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결제페이지로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독서실 예약 확인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B8939E-E89D-7C7C-C0A5-914767621ED3}"/>
              </a:ext>
            </a:extLst>
          </p:cNvPr>
          <p:cNvSpPr/>
          <p:nvPr/>
        </p:nvSpPr>
        <p:spPr>
          <a:xfrm>
            <a:off x="2353097" y="1229998"/>
            <a:ext cx="5755733" cy="52284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8DBA0B9-4229-324E-3D29-28FE33AC2742}"/>
              </a:ext>
            </a:extLst>
          </p:cNvPr>
          <p:cNvCxnSpPr/>
          <p:nvPr/>
        </p:nvCxnSpPr>
        <p:spPr>
          <a:xfrm flipV="1">
            <a:off x="2461997" y="1754771"/>
            <a:ext cx="55609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모서리가 둥근 직사각형 30">
            <a:extLst>
              <a:ext uri="{FF2B5EF4-FFF2-40B4-BE49-F238E27FC236}">
                <a16:creationId xmlns:a16="http://schemas.microsoft.com/office/drawing/2014/main" id="{6172CDD1-2F64-5DE4-1F79-42C1AEAEAA18}"/>
              </a:ext>
            </a:extLst>
          </p:cNvPr>
          <p:cNvSpPr/>
          <p:nvPr/>
        </p:nvSpPr>
        <p:spPr>
          <a:xfrm>
            <a:off x="5381095" y="5770659"/>
            <a:ext cx="780266" cy="497361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결제</a:t>
            </a:r>
          </a:p>
        </p:txBody>
      </p:sp>
      <p:sp>
        <p:nvSpPr>
          <p:cNvPr id="35" name="모서리가 둥근 직사각형 31">
            <a:extLst>
              <a:ext uri="{FF2B5EF4-FFF2-40B4-BE49-F238E27FC236}">
                <a16:creationId xmlns:a16="http://schemas.microsoft.com/office/drawing/2014/main" id="{7B632E85-2F07-8A4D-ED6B-0DFC966BCF96}"/>
              </a:ext>
            </a:extLst>
          </p:cNvPr>
          <p:cNvSpPr/>
          <p:nvPr/>
        </p:nvSpPr>
        <p:spPr>
          <a:xfrm>
            <a:off x="4226842" y="5770659"/>
            <a:ext cx="785940" cy="49736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취소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A380BD6-A2EC-AE0D-B4FA-186E551173C5}"/>
              </a:ext>
            </a:extLst>
          </p:cNvPr>
          <p:cNvSpPr txBox="1"/>
          <p:nvPr/>
        </p:nvSpPr>
        <p:spPr>
          <a:xfrm>
            <a:off x="2461996" y="1360981"/>
            <a:ext cx="1601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정보확인 안내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849F087-8D35-8DD0-FCEA-1D2E7ACDB239}"/>
              </a:ext>
            </a:extLst>
          </p:cNvPr>
          <p:cNvSpPr txBox="1"/>
          <p:nvPr/>
        </p:nvSpPr>
        <p:spPr>
          <a:xfrm>
            <a:off x="7713015" y="1349590"/>
            <a:ext cx="309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x</a:t>
            </a:r>
            <a:endParaRPr lang="ko-KR" altLang="en-US" sz="1200"/>
          </a:p>
        </p:txBody>
      </p:sp>
      <p:graphicFrame>
        <p:nvGraphicFramePr>
          <p:cNvPr id="85" name="표 84">
            <a:extLst>
              <a:ext uri="{FF2B5EF4-FFF2-40B4-BE49-F238E27FC236}">
                <a16:creationId xmlns:a16="http://schemas.microsoft.com/office/drawing/2014/main" id="{8ECD9538-3DF3-516F-9659-B82545D274B5}"/>
              </a:ext>
            </a:extLst>
          </p:cNvPr>
          <p:cNvGraphicFramePr>
            <a:graphicFrameLocks noGrp="1"/>
          </p:cNvGraphicFramePr>
          <p:nvPr/>
        </p:nvGraphicFramePr>
        <p:xfrm>
          <a:off x="3121800" y="2318443"/>
          <a:ext cx="4322795" cy="28441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4258">
                  <a:extLst>
                    <a:ext uri="{9D8B030D-6E8A-4147-A177-3AD203B41FA5}">
                      <a16:colId xmlns:a16="http://schemas.microsoft.com/office/drawing/2014/main" val="3856137287"/>
                    </a:ext>
                  </a:extLst>
                </a:gridCol>
                <a:gridCol w="3348537">
                  <a:extLst>
                    <a:ext uri="{9D8B030D-6E8A-4147-A177-3AD203B41FA5}">
                      <a16:colId xmlns:a16="http://schemas.microsoft.com/office/drawing/2014/main" val="1288403616"/>
                    </a:ext>
                  </a:extLst>
                </a:gridCol>
              </a:tblGrid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이름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김</a:t>
                      </a:r>
                      <a:r>
                        <a:rPr lang="en-US" altLang="ko-KR" sz="900" dirty="0"/>
                        <a:t>OO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271747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err="1"/>
                        <a:t>시설명</a:t>
                      </a:r>
                      <a:endParaRPr lang="ko-KR" altLang="en-US" sz="9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YOUNG</a:t>
                      </a:r>
                      <a:r>
                        <a:rPr lang="ko-KR" altLang="en-US" sz="900" dirty="0"/>
                        <a:t>문화센터 독서실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5626295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dirty="0"/>
                        <a:t>좌석 번호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01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9425034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dirty="0"/>
                        <a:t>이용일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2022-10-07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020389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dirty="0"/>
                        <a:t>이용시간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14:30 ~ 18:30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2393016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dirty="0"/>
                        <a:t>결제금액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4,000 </a:t>
                      </a:r>
                      <a:r>
                        <a:rPr lang="ko-KR" altLang="en-US" sz="900" dirty="0"/>
                        <a:t>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7577247"/>
                  </a:ext>
                </a:extLst>
              </a:tr>
            </a:tbl>
          </a:graphicData>
        </a:graphic>
      </p:graphicFrame>
      <p:sp>
        <p:nvSpPr>
          <p:cNvPr id="94" name="TextBox 93">
            <a:extLst>
              <a:ext uri="{FF2B5EF4-FFF2-40B4-BE49-F238E27FC236}">
                <a16:creationId xmlns:a16="http://schemas.microsoft.com/office/drawing/2014/main" id="{8F26F504-F03F-3057-5693-CE17C9BB61C2}"/>
              </a:ext>
            </a:extLst>
          </p:cNvPr>
          <p:cNvSpPr txBox="1"/>
          <p:nvPr/>
        </p:nvSpPr>
        <p:spPr>
          <a:xfrm>
            <a:off x="3864627" y="5308701"/>
            <a:ext cx="2767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해당 정보가 맞으십니까</a:t>
            </a:r>
            <a:r>
              <a:rPr lang="en-US" altLang="ko-KR" sz="1200" dirty="0"/>
              <a:t>?</a:t>
            </a:r>
            <a:endParaRPr lang="ko-KR" altLang="en-US" sz="12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EA3DC17-8F2E-3A44-D996-1AC08DB55D83}"/>
              </a:ext>
            </a:extLst>
          </p:cNvPr>
          <p:cNvSpPr txBox="1"/>
          <p:nvPr/>
        </p:nvSpPr>
        <p:spPr>
          <a:xfrm>
            <a:off x="4729199" y="19201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정보확인</a:t>
            </a:r>
            <a:endParaRPr lang="en-US" altLang="ko-KR" b="1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2BB29F1A-12DD-86A7-6464-CB9EC712279F}"/>
              </a:ext>
            </a:extLst>
          </p:cNvPr>
          <p:cNvSpPr/>
          <p:nvPr/>
        </p:nvSpPr>
        <p:spPr>
          <a:xfrm>
            <a:off x="3213878" y="368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569EF457-2CC4-7091-696F-E2E0F7F405D5}"/>
              </a:ext>
            </a:extLst>
          </p:cNvPr>
          <p:cNvSpPr/>
          <p:nvPr/>
        </p:nvSpPr>
        <p:spPr>
          <a:xfrm>
            <a:off x="5230963" y="561879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1B84CEBC-9EC7-3A50-EE25-1F6AA6A619E5}"/>
              </a:ext>
            </a:extLst>
          </p:cNvPr>
          <p:cNvSpPr/>
          <p:nvPr/>
        </p:nvSpPr>
        <p:spPr>
          <a:xfrm>
            <a:off x="3213878" y="418868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AD2E447-1D6F-D071-C068-9345CA863244}"/>
              </a:ext>
            </a:extLst>
          </p:cNvPr>
          <p:cNvSpPr/>
          <p:nvPr/>
        </p:nvSpPr>
        <p:spPr>
          <a:xfrm>
            <a:off x="3213878" y="466879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27854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5BF4A02-6D8A-2838-7F74-0DC75AD25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0" y="-1"/>
            <a:ext cx="6685935" cy="685799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279424" y="1155603"/>
            <a:ext cx="4033797" cy="1886168"/>
            <a:chOff x="3083555" y="2611120"/>
            <a:chExt cx="6024891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083555" y="2611120"/>
              <a:ext cx="602489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8.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동아리 기능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5339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인기 동아리로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계산식에 의해서 인기동아리 </a:t>
                      </a:r>
                      <a:r>
                        <a:rPr lang="en-US" altLang="ko-KR" sz="1100"/>
                        <a:t>TOP2</a:t>
                      </a:r>
                    </a:p>
                    <a:p>
                      <a:pPr latinLnBrk="1"/>
                      <a:r>
                        <a:rPr lang="en-US" altLang="ko-KR" sz="1100"/>
                        <a:t>Point = 멤</a:t>
                      </a:r>
                      <a:r>
                        <a:rPr lang="ko-KR" altLang="en-US" sz="1100"/>
                        <a:t>버 </a:t>
                      </a:r>
                      <a:r>
                        <a:rPr lang="en-US" altLang="ko-KR" sz="1100"/>
                        <a:t>* 10 +  </a:t>
                      </a:r>
                      <a:r>
                        <a:rPr lang="ko-KR" altLang="en-US" sz="1100"/>
                        <a:t>게시글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동아리 만들기 버튼</a:t>
                      </a:r>
                      <a:endParaRPr lang="en-US" altLang="ko-KR" sz="11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동아리 생성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클릭 시 해당 동아리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115448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메인페이지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-1</a:t>
            </a:r>
            <a:endParaRPr lang="ko-KR" alt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95FEC14-D0B6-A01C-3267-10B2091E2F71}"/>
              </a:ext>
            </a:extLst>
          </p:cNvPr>
          <p:cNvSpPr/>
          <p:nvPr/>
        </p:nvSpPr>
        <p:spPr>
          <a:xfrm>
            <a:off x="436723" y="1014645"/>
            <a:ext cx="2611550" cy="18551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인기동아리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C9DF061C-B68D-4807-8C20-0168E2712B6C}"/>
              </a:ext>
            </a:extLst>
          </p:cNvPr>
          <p:cNvSpPr/>
          <p:nvPr/>
        </p:nvSpPr>
        <p:spPr>
          <a:xfrm>
            <a:off x="3454052" y="1032838"/>
            <a:ext cx="2611550" cy="18551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인기동아리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15CC0AE-DAA2-84E2-1F47-8FC6A4AFD565}"/>
              </a:ext>
            </a:extLst>
          </p:cNvPr>
          <p:cNvSpPr/>
          <p:nvPr/>
        </p:nvSpPr>
        <p:spPr>
          <a:xfrm>
            <a:off x="405777" y="3007400"/>
            <a:ext cx="8629008" cy="34984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dirty="0"/>
              <a:t>내 동아리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CDE5DE3-BAB6-AB18-6714-5E7010291350}"/>
              </a:ext>
            </a:extLst>
          </p:cNvPr>
          <p:cNvSpPr/>
          <p:nvPr/>
        </p:nvSpPr>
        <p:spPr>
          <a:xfrm>
            <a:off x="405776" y="3461484"/>
            <a:ext cx="8629009" cy="9401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동아리객체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0B3D5855-B15E-013D-0470-E22307595407}"/>
              </a:ext>
            </a:extLst>
          </p:cNvPr>
          <p:cNvSpPr/>
          <p:nvPr/>
        </p:nvSpPr>
        <p:spPr>
          <a:xfrm>
            <a:off x="6423233" y="1014645"/>
            <a:ext cx="2611550" cy="185516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ko-KR" altLang="en-US" dirty="0"/>
          </a:p>
        </p:txBody>
      </p:sp>
      <p:sp>
        <p:nvSpPr>
          <p:cNvPr id="67" name="십자형 66">
            <a:extLst>
              <a:ext uri="{FF2B5EF4-FFF2-40B4-BE49-F238E27FC236}">
                <a16:creationId xmlns:a16="http://schemas.microsoft.com/office/drawing/2014/main" id="{FD8C9E99-9792-F527-E934-1F38D579C4BD}"/>
              </a:ext>
            </a:extLst>
          </p:cNvPr>
          <p:cNvSpPr/>
          <p:nvPr/>
        </p:nvSpPr>
        <p:spPr>
          <a:xfrm>
            <a:off x="7180973" y="1489139"/>
            <a:ext cx="1096069" cy="1096069"/>
          </a:xfrm>
          <a:prstGeom prst="plus">
            <a:avLst>
              <a:gd name="adj" fmla="val 41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512470" y="112037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611682BE-C7B5-A3A2-6641-C1C108647A27}"/>
              </a:ext>
            </a:extLst>
          </p:cNvPr>
          <p:cNvSpPr/>
          <p:nvPr/>
        </p:nvSpPr>
        <p:spPr>
          <a:xfrm>
            <a:off x="948217" y="111070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14B0B37F-2E4D-CB39-BAB0-D03C8D7D69D4}"/>
              </a:ext>
            </a:extLst>
          </p:cNvPr>
          <p:cNvSpPr/>
          <p:nvPr/>
        </p:nvSpPr>
        <p:spPr>
          <a:xfrm>
            <a:off x="405776" y="4513589"/>
            <a:ext cx="8629009" cy="9401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동아리객체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789751F8-A3DD-9CFA-0A0F-10406B7839D9}"/>
              </a:ext>
            </a:extLst>
          </p:cNvPr>
          <p:cNvSpPr/>
          <p:nvPr/>
        </p:nvSpPr>
        <p:spPr>
          <a:xfrm>
            <a:off x="4632753" y="5565694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82BE148A-7F18-23E1-7104-045F7D0B3A79}"/>
              </a:ext>
            </a:extLst>
          </p:cNvPr>
          <p:cNvSpPr/>
          <p:nvPr/>
        </p:nvSpPr>
        <p:spPr>
          <a:xfrm>
            <a:off x="4632753" y="5694839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CA21D50B-D1F2-EB93-B2C5-15AB58707971}"/>
              </a:ext>
            </a:extLst>
          </p:cNvPr>
          <p:cNvSpPr/>
          <p:nvPr/>
        </p:nvSpPr>
        <p:spPr>
          <a:xfrm>
            <a:off x="4632753" y="5854874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C2584ED-256C-A5C0-8A24-C110B36C2989}"/>
              </a:ext>
            </a:extLst>
          </p:cNvPr>
          <p:cNvSpPr/>
          <p:nvPr/>
        </p:nvSpPr>
        <p:spPr>
          <a:xfrm>
            <a:off x="6558184" y="111070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6867E03F-8EBA-7BF7-EFA2-1827BA2E4EFE}"/>
              </a:ext>
            </a:extLst>
          </p:cNvPr>
          <p:cNvSpPr/>
          <p:nvPr/>
        </p:nvSpPr>
        <p:spPr>
          <a:xfrm>
            <a:off x="512470" y="356796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245170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내 동아리 객체는 모두 보여줌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전체 동아리 객체는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개까지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페이지 이동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검색가능한 필터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동아리명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동아리장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태그</a:t>
                      </a:r>
                      <a:r>
                        <a:rPr lang="en-US" altLang="ko-KR" sz="1100" dirty="0"/>
                        <a:t>]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115448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메인페이지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-2</a:t>
            </a:r>
            <a:endParaRPr lang="ko-KR" alt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15CC0AE-DAA2-84E2-1F47-8FC6A4AFD565}"/>
              </a:ext>
            </a:extLst>
          </p:cNvPr>
          <p:cNvSpPr/>
          <p:nvPr/>
        </p:nvSpPr>
        <p:spPr>
          <a:xfrm>
            <a:off x="405777" y="869248"/>
            <a:ext cx="8629008" cy="196045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dirty="0"/>
              <a:t>내 동아리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14B0B37F-2E4D-CB39-BAB0-D03C8D7D69D4}"/>
              </a:ext>
            </a:extLst>
          </p:cNvPr>
          <p:cNvSpPr/>
          <p:nvPr/>
        </p:nvSpPr>
        <p:spPr>
          <a:xfrm>
            <a:off x="405776" y="1321784"/>
            <a:ext cx="8629009" cy="9401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동아리객체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789751F8-A3DD-9CFA-0A0F-10406B7839D9}"/>
              </a:ext>
            </a:extLst>
          </p:cNvPr>
          <p:cNvSpPr/>
          <p:nvPr/>
        </p:nvSpPr>
        <p:spPr>
          <a:xfrm>
            <a:off x="4632753" y="2373889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82BE148A-7F18-23E1-7104-045F7D0B3A79}"/>
              </a:ext>
            </a:extLst>
          </p:cNvPr>
          <p:cNvSpPr/>
          <p:nvPr/>
        </p:nvSpPr>
        <p:spPr>
          <a:xfrm>
            <a:off x="4632753" y="2503034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CA21D50B-D1F2-EB93-B2C5-15AB58707971}"/>
              </a:ext>
            </a:extLst>
          </p:cNvPr>
          <p:cNvSpPr/>
          <p:nvPr/>
        </p:nvSpPr>
        <p:spPr>
          <a:xfrm>
            <a:off x="4632753" y="2663069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6867E03F-8EBA-7BF7-EFA2-1827BA2E4EFE}"/>
              </a:ext>
            </a:extLst>
          </p:cNvPr>
          <p:cNvSpPr/>
          <p:nvPr/>
        </p:nvSpPr>
        <p:spPr>
          <a:xfrm>
            <a:off x="512470" y="142981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F2F753A-8389-A4D7-24D7-CE522A14AE1D}"/>
              </a:ext>
            </a:extLst>
          </p:cNvPr>
          <p:cNvSpPr/>
          <p:nvPr/>
        </p:nvSpPr>
        <p:spPr>
          <a:xfrm>
            <a:off x="405777" y="2946198"/>
            <a:ext cx="8629008" cy="206304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dirty="0"/>
              <a:t>전체 동아리 보기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1C4C9FC-8723-0446-614A-548FA0412984}"/>
              </a:ext>
            </a:extLst>
          </p:cNvPr>
          <p:cNvSpPr/>
          <p:nvPr/>
        </p:nvSpPr>
        <p:spPr>
          <a:xfrm>
            <a:off x="405776" y="3398734"/>
            <a:ext cx="8629009" cy="56732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전체 동아리객체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B5AD569-0F66-4CE9-3055-EA32A90EF287}"/>
              </a:ext>
            </a:extLst>
          </p:cNvPr>
          <p:cNvSpPr/>
          <p:nvPr/>
        </p:nvSpPr>
        <p:spPr>
          <a:xfrm>
            <a:off x="4632753" y="4012171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12C231E-C697-8979-1F29-B7BCAACA9890}"/>
              </a:ext>
            </a:extLst>
          </p:cNvPr>
          <p:cNvSpPr/>
          <p:nvPr/>
        </p:nvSpPr>
        <p:spPr>
          <a:xfrm>
            <a:off x="4632753" y="4141316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FE6BBE1-777A-EF71-BA86-C4E2136A1DE9}"/>
              </a:ext>
            </a:extLst>
          </p:cNvPr>
          <p:cNvSpPr/>
          <p:nvPr/>
        </p:nvSpPr>
        <p:spPr>
          <a:xfrm>
            <a:off x="4632753" y="4301351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7A6DBFC-505F-A952-8BA2-002C608E2990}"/>
              </a:ext>
            </a:extLst>
          </p:cNvPr>
          <p:cNvSpPr/>
          <p:nvPr/>
        </p:nvSpPr>
        <p:spPr>
          <a:xfrm>
            <a:off x="512470" y="350676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D5E442A-5E88-124B-C48D-4F5CB916D169}"/>
              </a:ext>
            </a:extLst>
          </p:cNvPr>
          <p:cNvSpPr/>
          <p:nvPr/>
        </p:nvSpPr>
        <p:spPr>
          <a:xfrm>
            <a:off x="405776" y="4441919"/>
            <a:ext cx="8629009" cy="56732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전체 동아리객체</a:t>
            </a:r>
            <a:r>
              <a:rPr lang="en-US" altLang="ko-KR" dirty="0"/>
              <a:t>10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0900E09-B805-C6C9-EEB3-90670FC8C9FE}"/>
              </a:ext>
            </a:extLst>
          </p:cNvPr>
          <p:cNvSpPr/>
          <p:nvPr/>
        </p:nvSpPr>
        <p:spPr>
          <a:xfrm>
            <a:off x="2391444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71E9021-98C8-6DF0-701A-23B975A3321C}"/>
              </a:ext>
            </a:extLst>
          </p:cNvPr>
          <p:cNvSpPr/>
          <p:nvPr/>
        </p:nvSpPr>
        <p:spPr>
          <a:xfrm>
            <a:off x="2992811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9167731-C95A-9436-6351-3A0568254ACD}"/>
              </a:ext>
            </a:extLst>
          </p:cNvPr>
          <p:cNvSpPr/>
          <p:nvPr/>
        </p:nvSpPr>
        <p:spPr>
          <a:xfrm>
            <a:off x="3557490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1AD391E-BFBD-E316-4803-B09FD39050E5}"/>
              </a:ext>
            </a:extLst>
          </p:cNvPr>
          <p:cNvSpPr/>
          <p:nvPr/>
        </p:nvSpPr>
        <p:spPr>
          <a:xfrm>
            <a:off x="4122169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CDB3654-1011-C0A2-54A2-E30B46528CA9}"/>
              </a:ext>
            </a:extLst>
          </p:cNvPr>
          <p:cNvSpPr/>
          <p:nvPr/>
        </p:nvSpPr>
        <p:spPr>
          <a:xfrm>
            <a:off x="4723536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D76E84B-A60C-1783-B599-4712371D8531}"/>
              </a:ext>
            </a:extLst>
          </p:cNvPr>
          <p:cNvSpPr/>
          <p:nvPr/>
        </p:nvSpPr>
        <p:spPr>
          <a:xfrm>
            <a:off x="5288215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9459931-EA40-C0F2-4E7A-2D5A0DE99DF3}"/>
              </a:ext>
            </a:extLst>
          </p:cNvPr>
          <p:cNvSpPr/>
          <p:nvPr/>
        </p:nvSpPr>
        <p:spPr>
          <a:xfrm>
            <a:off x="5885068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479960B-F75E-E1DC-CFCF-4211D59E5A15}"/>
              </a:ext>
            </a:extLst>
          </p:cNvPr>
          <p:cNvSpPr/>
          <p:nvPr/>
        </p:nvSpPr>
        <p:spPr>
          <a:xfrm>
            <a:off x="6486435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10B7AB5-39D8-6FC8-E160-4BD133456EEE}"/>
              </a:ext>
            </a:extLst>
          </p:cNvPr>
          <p:cNvSpPr/>
          <p:nvPr/>
        </p:nvSpPr>
        <p:spPr>
          <a:xfrm>
            <a:off x="7051114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D6D33D1-4662-2CA7-0D63-1884A38ECA50}"/>
              </a:ext>
            </a:extLst>
          </p:cNvPr>
          <p:cNvSpPr/>
          <p:nvPr/>
        </p:nvSpPr>
        <p:spPr>
          <a:xfrm>
            <a:off x="2634212" y="5904388"/>
            <a:ext cx="990344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53B93EA-B5EC-53CC-98B5-CE33BF4B3E03}"/>
              </a:ext>
            </a:extLst>
          </p:cNvPr>
          <p:cNvSpPr/>
          <p:nvPr/>
        </p:nvSpPr>
        <p:spPr>
          <a:xfrm>
            <a:off x="3828441" y="5904388"/>
            <a:ext cx="2562353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EditView</a:t>
            </a:r>
            <a:r>
              <a:rPr lang="en-US" altLang="ko-KR" dirty="0"/>
              <a:t>(Text box)</a:t>
            </a:r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060D760-C689-71AE-F86C-14DF38DA4346}"/>
              </a:ext>
            </a:extLst>
          </p:cNvPr>
          <p:cNvSpPr/>
          <p:nvPr/>
        </p:nvSpPr>
        <p:spPr>
          <a:xfrm>
            <a:off x="6526979" y="5904388"/>
            <a:ext cx="660827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E4AA206B-D057-428F-48D5-CC55A1D94FE6}"/>
              </a:ext>
            </a:extLst>
          </p:cNvPr>
          <p:cNvSpPr/>
          <p:nvPr/>
        </p:nvSpPr>
        <p:spPr>
          <a:xfrm flipV="1">
            <a:off x="3321968" y="6014355"/>
            <a:ext cx="255063" cy="212552"/>
          </a:xfrm>
          <a:prstGeom prst="triangle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D0B941B-B337-E507-DE27-E2F9DEB5E080}"/>
              </a:ext>
            </a:extLst>
          </p:cNvPr>
          <p:cNvSpPr/>
          <p:nvPr/>
        </p:nvSpPr>
        <p:spPr>
          <a:xfrm>
            <a:off x="7644280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&gt;&gt;</a:t>
            </a:r>
            <a:endParaRPr lang="ko-KR" altLang="en-US" sz="120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D1730BB-658D-7792-2779-04A6AD787DDB}"/>
              </a:ext>
            </a:extLst>
          </p:cNvPr>
          <p:cNvSpPr/>
          <p:nvPr/>
        </p:nvSpPr>
        <p:spPr>
          <a:xfrm>
            <a:off x="1790077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&lt;&lt;</a:t>
            </a:r>
            <a:endParaRPr lang="ko-KR" altLang="en-US" sz="1200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4E48D51-41C4-E03A-303F-69C77315F0B3}"/>
              </a:ext>
            </a:extLst>
          </p:cNvPr>
          <p:cNvSpPr/>
          <p:nvPr/>
        </p:nvSpPr>
        <p:spPr>
          <a:xfrm>
            <a:off x="2228414" y="546769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2A97001F-ED69-F249-2346-2272D5C52F74}"/>
              </a:ext>
            </a:extLst>
          </p:cNvPr>
          <p:cNvSpPr/>
          <p:nvPr/>
        </p:nvSpPr>
        <p:spPr>
          <a:xfrm>
            <a:off x="7031067" y="572438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284E784-6FCD-EC6B-3E80-4E23667BB1AF}"/>
              </a:ext>
            </a:extLst>
          </p:cNvPr>
          <p:cNvSpPr/>
          <p:nvPr/>
        </p:nvSpPr>
        <p:spPr>
          <a:xfrm>
            <a:off x="2476507" y="57766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654816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595FEC14-D0B6-A01C-3267-10B2091E2F71}"/>
              </a:ext>
            </a:extLst>
          </p:cNvPr>
          <p:cNvSpPr/>
          <p:nvPr/>
        </p:nvSpPr>
        <p:spPr>
          <a:xfrm>
            <a:off x="642291" y="1794398"/>
            <a:ext cx="6216689" cy="44161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썸네일 사진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35BAF88-A711-0CDF-8BCD-88473E13A5E4}"/>
              </a:ext>
            </a:extLst>
          </p:cNvPr>
          <p:cNvSpPr/>
          <p:nvPr/>
        </p:nvSpPr>
        <p:spPr>
          <a:xfrm>
            <a:off x="642290" y="4448436"/>
            <a:ext cx="6216689" cy="1762112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  <a:alpha val="28000"/>
                </a:schemeClr>
              </a:gs>
              <a:gs pos="100000">
                <a:schemeClr val="accent1">
                  <a:shade val="100000"/>
                  <a:satMod val="115000"/>
                  <a:alpha val="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등록한 썸네일 사진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투명배경에 글자만 입히도록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흰 글씨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글자가 잘 보이도록 반투명</a:t>
                      </a:r>
                      <a:endParaRPr lang="en-US" altLang="ko-KR" sz="11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어두운 </a:t>
                      </a:r>
                      <a:r>
                        <a:rPr lang="ko-KR" altLang="en-US" sz="1100" dirty="0" err="1"/>
                        <a:t>그라데이션</a:t>
                      </a:r>
                      <a:r>
                        <a:rPr lang="ko-KR" altLang="en-US" sz="1100" dirty="0"/>
                        <a:t> 배경 입히기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객체 클릭하면 해당 동아리로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39039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메인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인기동아리 객체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815210" y="194491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E72B34F-FA68-BC9E-9413-35E2241DA857}"/>
              </a:ext>
            </a:extLst>
          </p:cNvPr>
          <p:cNvSpPr/>
          <p:nvPr/>
        </p:nvSpPr>
        <p:spPr>
          <a:xfrm>
            <a:off x="741634" y="5642464"/>
            <a:ext cx="6011334" cy="435345"/>
          </a:xfrm>
          <a:prstGeom prst="rect">
            <a:avLst/>
          </a:prstGeom>
          <a:solidFill>
            <a:srgbClr val="FEC434">
              <a:alpha val="88000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동아리정보</a:t>
            </a:r>
            <a:r>
              <a:rPr lang="en-US" altLang="ko-KR" dirty="0"/>
              <a:t>(</a:t>
            </a:r>
            <a:r>
              <a:rPr lang="ko-KR" altLang="en-US" dirty="0"/>
              <a:t>동아리장</a:t>
            </a:r>
            <a:r>
              <a:rPr lang="en-US" altLang="ko-KR" dirty="0"/>
              <a:t>, </a:t>
            </a:r>
            <a:r>
              <a:rPr lang="ko-KR" altLang="en-US" dirty="0"/>
              <a:t>멤버 수</a:t>
            </a:r>
            <a:r>
              <a:rPr lang="en-US" altLang="ko-KR" dirty="0"/>
              <a:t>, </a:t>
            </a:r>
            <a:r>
              <a:rPr lang="ko-KR" altLang="en-US" dirty="0"/>
              <a:t>생성일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49072A0-B3EF-7B7D-C94B-474A6FC32E14}"/>
              </a:ext>
            </a:extLst>
          </p:cNvPr>
          <p:cNvSpPr/>
          <p:nvPr/>
        </p:nvSpPr>
        <p:spPr>
          <a:xfrm>
            <a:off x="741634" y="4913082"/>
            <a:ext cx="6011334" cy="638146"/>
          </a:xfrm>
          <a:prstGeom prst="rect">
            <a:avLst/>
          </a:prstGeom>
          <a:solidFill>
            <a:srgbClr val="FEC434">
              <a:alpha val="88000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동아리이름</a:t>
            </a: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611682BE-C7B5-A3A2-6641-C1C108647A27}"/>
              </a:ext>
            </a:extLst>
          </p:cNvPr>
          <p:cNvSpPr/>
          <p:nvPr/>
        </p:nvSpPr>
        <p:spPr>
          <a:xfrm>
            <a:off x="648467" y="478034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CAABE04-C5B8-E7BA-8997-2A746560EB86}"/>
              </a:ext>
            </a:extLst>
          </p:cNvPr>
          <p:cNvSpPr/>
          <p:nvPr/>
        </p:nvSpPr>
        <p:spPr>
          <a:xfrm>
            <a:off x="6392968" y="429651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1616884-F3BD-5735-95CF-D7FC6D516E16}"/>
              </a:ext>
            </a:extLst>
          </p:cNvPr>
          <p:cNvSpPr/>
          <p:nvPr/>
        </p:nvSpPr>
        <p:spPr>
          <a:xfrm>
            <a:off x="1243627" y="195852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87562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テキスト ボックス 3">
            <a:extLst>
              <a:ext uri="{FF2B5EF4-FFF2-40B4-BE49-F238E27FC236}">
                <a16:creationId xmlns:a16="http://schemas.microsoft.com/office/drawing/2014/main" id="{5504EC40-EFFF-4F61-B4E6-2EE0F33FF9A9}"/>
              </a:ext>
            </a:extLst>
          </p:cNvPr>
          <p:cNvSpPr txBox="1"/>
          <p:nvPr/>
        </p:nvSpPr>
        <p:spPr>
          <a:xfrm>
            <a:off x="1199037" y="305526"/>
            <a:ext cx="62009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YOUNG</a:t>
            </a:r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문화센터의 사이트 구조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2</a:t>
            </a:r>
            <a:endParaRPr lang="ko-KR" altLang="en-US" sz="1100" dirty="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6">
            <a:extLst>
              <a:ext uri="{FF2B5EF4-FFF2-40B4-BE49-F238E27FC236}">
                <a16:creationId xmlns:a16="http://schemas.microsoft.com/office/drawing/2014/main" id="{29B070E0-4F3D-79D0-CA2E-5ED0C60BF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327" y="878461"/>
            <a:ext cx="10316734" cy="590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183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등록한 썸네일 사진 표시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인기 동아리와 같은 파일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동아리 정보 표시</a:t>
                      </a:r>
                      <a:endParaRPr lang="en-US" altLang="ko-KR" sz="1100"/>
                    </a:p>
                    <a:p>
                      <a:pPr latinLnBrk="1"/>
                      <a:r>
                        <a:rPr lang="en-US" altLang="ko-KR" sz="1100"/>
                        <a:t>[</a:t>
                      </a:r>
                      <a:r>
                        <a:rPr lang="ko-KR" altLang="en-US" sz="1100"/>
                        <a:t>동아리장</a:t>
                      </a:r>
                      <a:r>
                        <a:rPr lang="en-US" altLang="ko-KR" sz="1100"/>
                        <a:t>],[멤</a:t>
                      </a:r>
                      <a:r>
                        <a:rPr lang="ko-KR" altLang="en-US" sz="1100"/>
                        <a:t>버수</a:t>
                      </a:r>
                      <a:r>
                        <a:rPr lang="en-US" altLang="ko-KR" sz="1100"/>
                        <a:t>],[</a:t>
                      </a:r>
                      <a:r>
                        <a:rPr lang="ko-KR" altLang="en-US" sz="1100"/>
                        <a:t>생성일</a:t>
                      </a:r>
                      <a:r>
                        <a:rPr lang="en-US" altLang="ko-KR" sz="1100"/>
                        <a:t>],[</a:t>
                      </a:r>
                      <a:r>
                        <a:rPr lang="ko-KR" altLang="en-US" sz="1100"/>
                        <a:t>등급</a:t>
                      </a:r>
                      <a:r>
                        <a:rPr lang="en-US" altLang="ko-KR" sz="1100"/>
                        <a:t>]</a:t>
                      </a: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최신 게시글 표시 </a:t>
                      </a:r>
                      <a:r>
                        <a:rPr lang="en-US" altLang="ko-KR" sz="1100" dirty="0"/>
                        <a:t>(3</a:t>
                      </a:r>
                      <a:r>
                        <a:rPr lang="ko-KR" altLang="en-US" sz="1100" dirty="0"/>
                        <a:t>개 </a:t>
                      </a:r>
                      <a:r>
                        <a:rPr lang="en-US" altLang="ko-KR" sz="1100" dirty="0"/>
                        <a:t>title</a:t>
                      </a:r>
                      <a:r>
                        <a:rPr lang="ko-KR" altLang="en-US" sz="1100" dirty="0"/>
                        <a:t>만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26215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메인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내 동아리 객체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0F11AEA-BD89-6441-51D8-62647F2362B5}"/>
              </a:ext>
            </a:extLst>
          </p:cNvPr>
          <p:cNvSpPr/>
          <p:nvPr/>
        </p:nvSpPr>
        <p:spPr>
          <a:xfrm>
            <a:off x="96752" y="2398995"/>
            <a:ext cx="9102853" cy="3016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ko-KR" altLang="en-US" dirty="0"/>
              <a:t>동아리객체</a:t>
            </a:r>
            <a:endParaRPr lang="en-US" altLang="ko-KR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53EECEF-7E32-AC58-E822-FEC0F7638C2E}"/>
              </a:ext>
            </a:extLst>
          </p:cNvPr>
          <p:cNvSpPr/>
          <p:nvPr/>
        </p:nvSpPr>
        <p:spPr>
          <a:xfrm>
            <a:off x="294715" y="2766642"/>
            <a:ext cx="2460396" cy="24603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썸네일 이미지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05542B4-2F8C-B8C3-AFAB-7F91C8402BA5}"/>
              </a:ext>
            </a:extLst>
          </p:cNvPr>
          <p:cNvSpPr/>
          <p:nvPr/>
        </p:nvSpPr>
        <p:spPr>
          <a:xfrm>
            <a:off x="3066195" y="2766642"/>
            <a:ext cx="5991308" cy="73529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동아리 이름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630A42D-3FAB-E4D2-2099-61173221D6EF}"/>
              </a:ext>
            </a:extLst>
          </p:cNvPr>
          <p:cNvSpPr/>
          <p:nvPr/>
        </p:nvSpPr>
        <p:spPr>
          <a:xfrm>
            <a:off x="3066195" y="3640045"/>
            <a:ext cx="5991308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r>
              <a:rPr lang="ko-KR" altLang="en-US" sz="1400" dirty="0"/>
              <a:t>동아리장 </a:t>
            </a:r>
            <a:r>
              <a:rPr lang="en-US" altLang="ko-KR" sz="1400" dirty="0"/>
              <a:t>: </a:t>
            </a:r>
            <a:r>
              <a:rPr lang="ko-KR" altLang="en-US" sz="1400" dirty="0"/>
              <a:t>이순신</a:t>
            </a:r>
            <a:r>
              <a:rPr lang="en-US" altLang="ko-KR" sz="1400" dirty="0"/>
              <a:t>| </a:t>
            </a:r>
            <a:r>
              <a:rPr lang="en-US" altLang="ko-KR" sz="1400"/>
              <a:t>멤</a:t>
            </a:r>
            <a:r>
              <a:rPr lang="ko-KR" altLang="en-US" sz="1400" err="1"/>
              <a:t>버수</a:t>
            </a:r>
            <a:r>
              <a:rPr lang="ko-KR" altLang="en-US" sz="1400" dirty="0"/>
              <a:t> </a:t>
            </a:r>
            <a:r>
              <a:rPr lang="en-US" altLang="ko-KR" sz="1400" dirty="0"/>
              <a:t>: 999 </a:t>
            </a:r>
            <a:r>
              <a:rPr lang="ko-KR" altLang="en-US" sz="1400" dirty="0"/>
              <a:t>명</a:t>
            </a:r>
            <a:r>
              <a:rPr lang="en-US" altLang="ko-KR" sz="1400" dirty="0"/>
              <a:t>| </a:t>
            </a:r>
            <a:r>
              <a:rPr lang="ko-KR" altLang="en-US" sz="1400" dirty="0"/>
              <a:t>생성일 </a:t>
            </a:r>
            <a:r>
              <a:rPr lang="en-US" altLang="ko-KR" sz="1400" dirty="0"/>
              <a:t>: 2022.09.20| </a:t>
            </a:r>
            <a:r>
              <a:rPr lang="ko-KR" altLang="en-US" sz="1400" dirty="0"/>
              <a:t>내 등급 </a:t>
            </a:r>
            <a:r>
              <a:rPr lang="en-US" altLang="ko-KR" sz="1400" dirty="0"/>
              <a:t>: </a:t>
            </a:r>
            <a:r>
              <a:rPr lang="ko-KR" altLang="en-US" sz="1400" dirty="0"/>
              <a:t>매니저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E658687-B37C-65DF-4023-90BA1804DB48}"/>
              </a:ext>
            </a:extLst>
          </p:cNvPr>
          <p:cNvSpPr/>
          <p:nvPr/>
        </p:nvSpPr>
        <p:spPr>
          <a:xfrm>
            <a:off x="3066195" y="4072255"/>
            <a:ext cx="5991308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최신 게시글 </a:t>
            </a:r>
            <a:r>
              <a:rPr lang="en-US" altLang="ko-KR" sz="1400" dirty="0"/>
              <a:t>1 .title</a:t>
            </a:r>
            <a:endParaRPr lang="ko-KR" altLang="en-US" sz="1400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F4FA8DE-EA35-1D38-B71D-F0AA488B4488}"/>
              </a:ext>
            </a:extLst>
          </p:cNvPr>
          <p:cNvSpPr/>
          <p:nvPr/>
        </p:nvSpPr>
        <p:spPr>
          <a:xfrm>
            <a:off x="3066195" y="4484678"/>
            <a:ext cx="5991308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최신 게시글 </a:t>
            </a:r>
            <a:r>
              <a:rPr lang="en-US" altLang="ko-KR" sz="1400" dirty="0"/>
              <a:t>2 .title</a:t>
            </a:r>
            <a:endParaRPr lang="ko-KR" altLang="en-US" sz="1400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C587781-9043-3B32-CB9A-ADC6B4CEB765}"/>
              </a:ext>
            </a:extLst>
          </p:cNvPr>
          <p:cNvSpPr/>
          <p:nvPr/>
        </p:nvSpPr>
        <p:spPr>
          <a:xfrm>
            <a:off x="3066195" y="4884383"/>
            <a:ext cx="5991308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최신 게시글 </a:t>
            </a:r>
            <a:r>
              <a:rPr lang="en-US" altLang="ko-KR" sz="1400" dirty="0"/>
              <a:t>3 .title</a:t>
            </a:r>
            <a:endParaRPr lang="ko-KR" altLang="en-US" sz="1400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345649" y="281993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1616884-F3BD-5735-95CF-D7FC6D516E16}"/>
              </a:ext>
            </a:extLst>
          </p:cNvPr>
          <p:cNvSpPr/>
          <p:nvPr/>
        </p:nvSpPr>
        <p:spPr>
          <a:xfrm>
            <a:off x="2840885" y="349737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A34B5B9A-AD61-29BD-ACEE-B156665659CA}"/>
              </a:ext>
            </a:extLst>
          </p:cNvPr>
          <p:cNvSpPr/>
          <p:nvPr/>
        </p:nvSpPr>
        <p:spPr>
          <a:xfrm>
            <a:off x="2840885" y="392713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297887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등록한 썸네일 사진 표시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인기 동아리와 같은 파일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동아리 정보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46093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메인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전체 동아리 객체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87F7B86-7CC4-4607-1120-936AE6A69A19}"/>
              </a:ext>
            </a:extLst>
          </p:cNvPr>
          <p:cNvSpPr/>
          <p:nvPr/>
        </p:nvSpPr>
        <p:spPr>
          <a:xfrm>
            <a:off x="110574" y="2076109"/>
            <a:ext cx="9219414" cy="184765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ko-KR" altLang="en-US" dirty="0"/>
              <a:t>동아리객체</a:t>
            </a:r>
            <a:endParaRPr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E6FA2F5-0376-254F-86FB-86B4F936CF75}"/>
              </a:ext>
            </a:extLst>
          </p:cNvPr>
          <p:cNvSpPr/>
          <p:nvPr/>
        </p:nvSpPr>
        <p:spPr>
          <a:xfrm>
            <a:off x="198556" y="2443754"/>
            <a:ext cx="1307184" cy="12914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썸네일</a:t>
            </a:r>
            <a:endParaRPr lang="en-US" altLang="ko-KR" dirty="0"/>
          </a:p>
          <a:p>
            <a:pPr algn="ctr"/>
            <a:r>
              <a:rPr lang="ko-KR" altLang="en-US" dirty="0"/>
              <a:t>이미지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7040666-16F4-82A6-C5A7-20E8C307CC28}"/>
              </a:ext>
            </a:extLst>
          </p:cNvPr>
          <p:cNvSpPr/>
          <p:nvPr/>
        </p:nvSpPr>
        <p:spPr>
          <a:xfrm>
            <a:off x="1656568" y="2443756"/>
            <a:ext cx="7484885" cy="44305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동아리 이름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6AEC335-77C1-2226-DA0B-735A6C8F4007}"/>
              </a:ext>
            </a:extLst>
          </p:cNvPr>
          <p:cNvSpPr/>
          <p:nvPr/>
        </p:nvSpPr>
        <p:spPr>
          <a:xfrm>
            <a:off x="1656568" y="2968367"/>
            <a:ext cx="7484884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동아리장 </a:t>
            </a:r>
            <a:r>
              <a:rPr lang="en-US" altLang="ko-KR" sz="1400" dirty="0"/>
              <a:t>: </a:t>
            </a:r>
            <a:r>
              <a:rPr lang="ko-KR" altLang="en-US" sz="1400" dirty="0"/>
              <a:t>이순신</a:t>
            </a:r>
            <a:r>
              <a:rPr lang="en-US" altLang="ko-KR" sz="1400" dirty="0"/>
              <a:t>	| </a:t>
            </a:r>
            <a:r>
              <a:rPr lang="ko-KR" altLang="en-US" sz="1400" dirty="0" err="1"/>
              <a:t>맴버수</a:t>
            </a:r>
            <a:r>
              <a:rPr lang="ko-KR" altLang="en-US" sz="1400" dirty="0"/>
              <a:t> </a:t>
            </a:r>
            <a:r>
              <a:rPr lang="en-US" altLang="ko-KR" sz="1400" dirty="0"/>
              <a:t>: 999 </a:t>
            </a:r>
            <a:r>
              <a:rPr lang="ko-KR" altLang="en-US" sz="1400" dirty="0"/>
              <a:t>명</a:t>
            </a:r>
            <a:r>
              <a:rPr lang="en-US" altLang="ko-KR" sz="1400" dirty="0"/>
              <a:t>	| </a:t>
            </a:r>
            <a:r>
              <a:rPr lang="ko-KR" altLang="en-US" sz="1400" dirty="0"/>
              <a:t>생성일 </a:t>
            </a:r>
            <a:r>
              <a:rPr lang="en-US" altLang="ko-KR" sz="1400" dirty="0"/>
              <a:t>: 2022.09.20</a:t>
            </a:r>
            <a:endParaRPr lang="ko-KR" altLang="en-US" sz="14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455BF4-884B-588B-0973-99A23059C0D2}"/>
              </a:ext>
            </a:extLst>
          </p:cNvPr>
          <p:cNvSpPr/>
          <p:nvPr/>
        </p:nvSpPr>
        <p:spPr>
          <a:xfrm>
            <a:off x="1656568" y="3392575"/>
            <a:ext cx="7484884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동아리 소개 </a:t>
            </a:r>
            <a:r>
              <a:rPr lang="en-US" altLang="ko-KR" sz="1400" dirty="0"/>
              <a:t>: </a:t>
            </a:r>
            <a:r>
              <a:rPr lang="ko-KR" altLang="en-US" sz="1400" dirty="0"/>
              <a:t>동아리 간부가 입력한 </a:t>
            </a:r>
            <a:r>
              <a:rPr lang="en-US" altLang="ko-KR" sz="1400" dirty="0"/>
              <a:t>TEXT</a:t>
            </a:r>
            <a:endParaRPr lang="ko-KR" altLang="en-US" sz="14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E9F0BEC-615A-2DE4-7A20-621906D519F1}"/>
              </a:ext>
            </a:extLst>
          </p:cNvPr>
          <p:cNvSpPr/>
          <p:nvPr/>
        </p:nvSpPr>
        <p:spPr>
          <a:xfrm>
            <a:off x="110573" y="229010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68B9C42-2781-EFAE-8122-BB9D1C280723}"/>
              </a:ext>
            </a:extLst>
          </p:cNvPr>
          <p:cNvSpPr/>
          <p:nvPr/>
        </p:nvSpPr>
        <p:spPr>
          <a:xfrm>
            <a:off x="1536629" y="227743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14024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DE4C341-7F3F-1FFB-50C1-7DEE95410FDA}"/>
              </a:ext>
            </a:extLst>
          </p:cNvPr>
          <p:cNvSpPr/>
          <p:nvPr/>
        </p:nvSpPr>
        <p:spPr>
          <a:xfrm>
            <a:off x="162968" y="849701"/>
            <a:ext cx="9058426" cy="144843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ko-KR" altLang="en-US" dirty="0"/>
              <a:t>동아리 배너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FF8BB92-446C-B5EC-5038-9649019BDB55}"/>
              </a:ext>
            </a:extLst>
          </p:cNvPr>
          <p:cNvSpPr/>
          <p:nvPr/>
        </p:nvSpPr>
        <p:spPr>
          <a:xfrm>
            <a:off x="162968" y="1798681"/>
            <a:ext cx="9058426" cy="499621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  <a:alpha val="70000"/>
                </a:schemeClr>
              </a:gs>
              <a:gs pos="50000">
                <a:schemeClr val="dk1">
                  <a:lumMod val="105000"/>
                  <a:satMod val="103000"/>
                  <a:tint val="73000"/>
                  <a:alpha val="70000"/>
                </a:schemeClr>
              </a:gs>
              <a:gs pos="92000">
                <a:schemeClr val="tx1">
                  <a:alpha val="70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bg1"/>
                </a:solidFill>
              </a:rPr>
              <a:t>동아리 이름</a:t>
            </a: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동아리 배너 이미지 삽입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이미지 하단에 어두운 투명 레이어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동아리 이름 표시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회원 정보 표시</a:t>
                      </a:r>
                      <a:endParaRPr lang="en-US" altLang="ko-KR" sz="11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이름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역할</a:t>
                      </a:r>
                      <a:r>
                        <a:rPr lang="en-US" altLang="ko-KR" sz="1100" dirty="0"/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동아리장이면</a:t>
                      </a:r>
                      <a:r>
                        <a:rPr lang="ko-KR" altLang="en-US" sz="1100" dirty="0"/>
                        <a:t> 관리버튼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공지로 등록한 내용은 상위노출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최대 </a:t>
                      </a:r>
                      <a:r>
                        <a:rPr lang="en-US" altLang="ko-KR" sz="1100" dirty="0"/>
                        <a:t>5</a:t>
                      </a:r>
                      <a:r>
                        <a:rPr lang="ko-KR" altLang="en-US" sz="1100" dirty="0"/>
                        <a:t>건 등록가능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댓글 개수 표시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제목 길이가 일정 이상일 경우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말 줄임표로 생략하는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글쓰기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동아리 게시판 내 검색기능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25574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동아리 게시판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게시판 메인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E4C79D7-70AA-3178-4B83-EAFD3E2C169F}"/>
              </a:ext>
            </a:extLst>
          </p:cNvPr>
          <p:cNvSpPr/>
          <p:nvPr/>
        </p:nvSpPr>
        <p:spPr>
          <a:xfrm>
            <a:off x="5448496" y="2476822"/>
            <a:ext cx="3808627" cy="31108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이순신 회원님 </a:t>
            </a:r>
            <a:r>
              <a:rPr lang="en-US" altLang="ko-KR" dirty="0"/>
              <a:t>| </a:t>
            </a:r>
            <a:r>
              <a:rPr lang="ko-KR" altLang="en-US" dirty="0"/>
              <a:t>동아리장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C761F77-255D-C383-62E6-6769DA118FE3}"/>
              </a:ext>
            </a:extLst>
          </p:cNvPr>
          <p:cNvSpPr/>
          <p:nvPr/>
        </p:nvSpPr>
        <p:spPr>
          <a:xfrm>
            <a:off x="8531994" y="2476822"/>
            <a:ext cx="725129" cy="3110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관리</a:t>
            </a:r>
          </a:p>
        </p:txBody>
      </p:sp>
      <p:graphicFrame>
        <p:nvGraphicFramePr>
          <p:cNvPr id="32" name="표 12">
            <a:extLst>
              <a:ext uri="{FF2B5EF4-FFF2-40B4-BE49-F238E27FC236}">
                <a16:creationId xmlns:a16="http://schemas.microsoft.com/office/drawing/2014/main" id="{233F7D4C-89BB-0078-66A9-F8D66CF41C9D}"/>
              </a:ext>
            </a:extLst>
          </p:cNvPr>
          <p:cNvGraphicFramePr>
            <a:graphicFrameLocks noGrp="1"/>
          </p:cNvGraphicFramePr>
          <p:nvPr/>
        </p:nvGraphicFramePr>
        <p:xfrm>
          <a:off x="198699" y="2886549"/>
          <a:ext cx="9058425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089738">
                  <a:extLst>
                    <a:ext uri="{9D8B030D-6E8A-4147-A177-3AD203B41FA5}">
                      <a16:colId xmlns:a16="http://schemas.microsoft.com/office/drawing/2014/main" val="2623501305"/>
                    </a:ext>
                  </a:extLst>
                </a:gridCol>
                <a:gridCol w="1395167">
                  <a:extLst>
                    <a:ext uri="{9D8B030D-6E8A-4147-A177-3AD203B41FA5}">
                      <a16:colId xmlns:a16="http://schemas.microsoft.com/office/drawing/2014/main" val="2584052277"/>
                    </a:ext>
                  </a:extLst>
                </a:gridCol>
                <a:gridCol w="1545996">
                  <a:extLst>
                    <a:ext uri="{9D8B030D-6E8A-4147-A177-3AD203B41FA5}">
                      <a16:colId xmlns:a16="http://schemas.microsoft.com/office/drawing/2014/main" val="2656470541"/>
                    </a:ext>
                  </a:extLst>
                </a:gridCol>
                <a:gridCol w="1027524">
                  <a:extLst>
                    <a:ext uri="{9D8B030D-6E8A-4147-A177-3AD203B41FA5}">
                      <a16:colId xmlns:a16="http://schemas.microsoft.com/office/drawing/2014/main" val="2213453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글쓴이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날짜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458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[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공지사항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]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11111111111111111111111 </a:t>
                      </a:r>
                      <a:r>
                        <a:rPr lang="en-US" altLang="ko-KR" dirty="0">
                          <a:solidFill>
                            <a:srgbClr val="0070C0"/>
                          </a:solidFill>
                        </a:rPr>
                        <a:t>[ 2 ]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김영채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999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89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22222222222222222222222222222222… </a:t>
                      </a:r>
                      <a:r>
                        <a:rPr lang="en-US" altLang="ko-KR" dirty="0">
                          <a:solidFill>
                            <a:srgbClr val="0070C0"/>
                          </a:solidFill>
                        </a:rPr>
                        <a:t>[ 3 ]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최나리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82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3 </a:t>
                      </a:r>
                      <a:r>
                        <a:rPr lang="en-US" altLang="ko-KR" dirty="0">
                          <a:solidFill>
                            <a:srgbClr val="0070C0"/>
                          </a:solidFill>
                        </a:rPr>
                        <a:t>[ 3 ]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김성호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342715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58FCD94E-D817-650A-85EE-D8441E1F6EF4}"/>
              </a:ext>
            </a:extLst>
          </p:cNvPr>
          <p:cNvSpPr/>
          <p:nvPr/>
        </p:nvSpPr>
        <p:spPr>
          <a:xfrm>
            <a:off x="220545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7A85960-A83F-864D-13E8-6DEB5133E69C}"/>
              </a:ext>
            </a:extLst>
          </p:cNvPr>
          <p:cNvSpPr/>
          <p:nvPr/>
        </p:nvSpPr>
        <p:spPr>
          <a:xfrm>
            <a:off x="2806820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F46AE35-83A4-69BF-D136-F3AC15F6981D}"/>
              </a:ext>
            </a:extLst>
          </p:cNvPr>
          <p:cNvSpPr/>
          <p:nvPr/>
        </p:nvSpPr>
        <p:spPr>
          <a:xfrm>
            <a:off x="3371499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A5DA8F9-7E0E-6C08-82A4-176CD3FD3BA4}"/>
              </a:ext>
            </a:extLst>
          </p:cNvPr>
          <p:cNvSpPr/>
          <p:nvPr/>
        </p:nvSpPr>
        <p:spPr>
          <a:xfrm>
            <a:off x="3936178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D19DC86-9A38-41B3-4316-AF0F3887CF68}"/>
              </a:ext>
            </a:extLst>
          </p:cNvPr>
          <p:cNvSpPr/>
          <p:nvPr/>
        </p:nvSpPr>
        <p:spPr>
          <a:xfrm>
            <a:off x="4537545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B12CE96-6404-3192-AEB2-542F8295C16E}"/>
              </a:ext>
            </a:extLst>
          </p:cNvPr>
          <p:cNvSpPr/>
          <p:nvPr/>
        </p:nvSpPr>
        <p:spPr>
          <a:xfrm>
            <a:off x="510222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A3B429D-B975-B05C-8070-B99ECA56FFBF}"/>
              </a:ext>
            </a:extLst>
          </p:cNvPr>
          <p:cNvSpPr/>
          <p:nvPr/>
        </p:nvSpPr>
        <p:spPr>
          <a:xfrm>
            <a:off x="5699077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B33D002-BA39-C472-47FE-42F9B80022C9}"/>
              </a:ext>
            </a:extLst>
          </p:cNvPr>
          <p:cNvSpPr/>
          <p:nvPr/>
        </p:nvSpPr>
        <p:spPr>
          <a:xfrm>
            <a:off x="630044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2E0F732-6905-8B41-F1AE-5871E10C8EF2}"/>
              </a:ext>
            </a:extLst>
          </p:cNvPr>
          <p:cNvSpPr/>
          <p:nvPr/>
        </p:nvSpPr>
        <p:spPr>
          <a:xfrm>
            <a:off x="686512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2F0581E-0B4E-990B-D704-04E9FBFE11B7}"/>
              </a:ext>
            </a:extLst>
          </p:cNvPr>
          <p:cNvSpPr/>
          <p:nvPr/>
        </p:nvSpPr>
        <p:spPr>
          <a:xfrm>
            <a:off x="2448221" y="5529721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73F10E5-115C-0032-72E5-EA3795D7F8A7}"/>
              </a:ext>
            </a:extLst>
          </p:cNvPr>
          <p:cNvSpPr/>
          <p:nvPr/>
        </p:nvSpPr>
        <p:spPr>
          <a:xfrm>
            <a:off x="3642450" y="5529721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0BA9229B-94F6-3763-6051-412697987FEA}"/>
              </a:ext>
            </a:extLst>
          </p:cNvPr>
          <p:cNvSpPr/>
          <p:nvPr/>
        </p:nvSpPr>
        <p:spPr>
          <a:xfrm>
            <a:off x="6340988" y="5529721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116182E8-2F2F-3BF0-DF2F-FB8042613F78}"/>
              </a:ext>
            </a:extLst>
          </p:cNvPr>
          <p:cNvSpPr/>
          <p:nvPr/>
        </p:nvSpPr>
        <p:spPr>
          <a:xfrm flipV="1">
            <a:off x="3135977" y="5639688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Button">
            <a:extLst>
              <a:ext uri="{FF2B5EF4-FFF2-40B4-BE49-F238E27FC236}">
                <a16:creationId xmlns:a16="http://schemas.microsoft.com/office/drawing/2014/main" id="{551CA4B7-3EF1-A443-AFAE-8A6792F2B6B7}"/>
              </a:ext>
            </a:extLst>
          </p:cNvPr>
          <p:cNvSpPr>
            <a:spLocks/>
          </p:cNvSpPr>
          <p:nvPr/>
        </p:nvSpPr>
        <p:spPr bwMode="auto">
          <a:xfrm>
            <a:off x="8169703" y="4791459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글쓰기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74813EE4-FF1E-449B-58A1-A6204D7656D7}"/>
              </a:ext>
            </a:extLst>
          </p:cNvPr>
          <p:cNvSpPr/>
          <p:nvPr/>
        </p:nvSpPr>
        <p:spPr>
          <a:xfrm>
            <a:off x="1543448" y="87574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CBCBA93-9793-98E5-3EE5-3B2C0B5D9C57}"/>
              </a:ext>
            </a:extLst>
          </p:cNvPr>
          <p:cNvSpPr/>
          <p:nvPr/>
        </p:nvSpPr>
        <p:spPr>
          <a:xfrm>
            <a:off x="97522" y="169084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CC43269E-CB06-0825-019C-B679529BED27}"/>
              </a:ext>
            </a:extLst>
          </p:cNvPr>
          <p:cNvSpPr/>
          <p:nvPr/>
        </p:nvSpPr>
        <p:spPr>
          <a:xfrm>
            <a:off x="5197954" y="233081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6ACB3C6C-7EA0-FF09-0B90-E66F7D1B0E11}"/>
              </a:ext>
            </a:extLst>
          </p:cNvPr>
          <p:cNvSpPr/>
          <p:nvPr/>
        </p:nvSpPr>
        <p:spPr>
          <a:xfrm>
            <a:off x="8291781" y="233081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3DAEA83A-F336-6446-2DA0-85480997576F}"/>
              </a:ext>
            </a:extLst>
          </p:cNvPr>
          <p:cNvSpPr/>
          <p:nvPr/>
        </p:nvSpPr>
        <p:spPr>
          <a:xfrm>
            <a:off x="75075" y="305949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38C5F0F4-7BE6-FC54-B267-558EE5430096}"/>
              </a:ext>
            </a:extLst>
          </p:cNvPr>
          <p:cNvSpPr/>
          <p:nvPr/>
        </p:nvSpPr>
        <p:spPr>
          <a:xfrm>
            <a:off x="2162704" y="53497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A9D5D8CA-897E-4E78-63F1-1D6C83BA9886}"/>
              </a:ext>
            </a:extLst>
          </p:cNvPr>
          <p:cNvSpPr/>
          <p:nvPr/>
        </p:nvSpPr>
        <p:spPr>
          <a:xfrm>
            <a:off x="4307136" y="30533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40168144-7DCE-DF35-7DDF-FE3FDE060BE1}"/>
              </a:ext>
            </a:extLst>
          </p:cNvPr>
          <p:cNvSpPr/>
          <p:nvPr/>
        </p:nvSpPr>
        <p:spPr>
          <a:xfrm>
            <a:off x="3947136" y="360600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C766BF0A-7533-2E39-3C75-1669BF28CC84}"/>
              </a:ext>
            </a:extLst>
          </p:cNvPr>
          <p:cNvSpPr/>
          <p:nvPr/>
        </p:nvSpPr>
        <p:spPr>
          <a:xfrm>
            <a:off x="7931781" y="46079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15159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네이버 </a:t>
                      </a:r>
                      <a:r>
                        <a:rPr lang="ko-KR" altLang="en-US" sz="1100" dirty="0" err="1"/>
                        <a:t>스마트에디터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2.0 </a:t>
                      </a:r>
                      <a:r>
                        <a:rPr lang="en-US" altLang="ko-KR" sz="1100" dirty="0" err="1"/>
                        <a:t>api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활용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동아리장 이면 공지사항 체크박스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기능 노출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25574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동아리 게시판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게시글 작성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857047-3DD7-D01C-7F04-7E9B8FA286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615"/>
          <a:stretch/>
        </p:blipFill>
        <p:spPr>
          <a:xfrm>
            <a:off x="647258" y="1866580"/>
            <a:ext cx="6547643" cy="387620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6FA49C0-F1CB-942A-E002-2EBF3CA34945}"/>
              </a:ext>
            </a:extLst>
          </p:cNvPr>
          <p:cNvSpPr/>
          <p:nvPr/>
        </p:nvSpPr>
        <p:spPr>
          <a:xfrm>
            <a:off x="731755" y="1350260"/>
            <a:ext cx="6244936" cy="367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제목을 입력해 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id="{4E1E1C42-5C2E-10E0-8604-9E8743608945}"/>
              </a:ext>
            </a:extLst>
          </p:cNvPr>
          <p:cNvSpPr>
            <a:spLocks/>
          </p:cNvSpPr>
          <p:nvPr/>
        </p:nvSpPr>
        <p:spPr bwMode="auto">
          <a:xfrm>
            <a:off x="5204755" y="5742786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id="{88B763EA-B041-B62C-D6B2-B403380EFF86}"/>
              </a:ext>
            </a:extLst>
          </p:cNvPr>
          <p:cNvSpPr>
            <a:spLocks/>
          </p:cNvSpPr>
          <p:nvPr/>
        </p:nvSpPr>
        <p:spPr bwMode="auto">
          <a:xfrm>
            <a:off x="6119155" y="5742786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99aGpjVXmFohJAvnIRhX2IHZj3aIZ6BTvEQ6361moHc7Zz6Bvjhxl9f64SDimoc/9mAMJ4hAfVk13D+IB+bhwjwRfaWhr6uDe1JkaRFQ7zatFVNULNzMl1Em+qKhn93XsxABSZVsxl2OGqdxK2e73BCvYy/aKo3dfG6pakYL/D7Oh+SbjwdQbvh4/NimZXl+3PHF1lN4yzHrwhzMlEn1eJLlrvOfA4hGsEm8tE0a0lzbp2+m+asxNP83e3NCITjeXVxAfVV11W99dGzrChp0toqXQtjW6nnKRt/NEIHt9Jd3q/uj7vEMY+b9YKszvVR+LFxLsiAiTgplZRZxh0gd/tQjO4Th6cjaI/Ss6dFs6qabFJ6UtqhjAFhvA7nz8RaMWiRGvk14v1we/GAOmLtqy37a9ThwRPTkfOiGQuS9G9UWOElPKurhetry/XVnceewRmYLfPV53nbpFfznGZLp0xInU3bNSQmneRlRdJO3JQJlcj3e+dNpO0jMpl4lG7iMHa9pRvJc5G36S82RtObJLVBhzfa29sMvzonRu2QwQ4VilBdhg8bdT67zWhvLfdKkx5J01/4C+Mv4HEUHP9k0RQkRelnn/VjuSF9fLPOwNO8xyjgWNzGh8azQU3HxpVeZuU6T3+P4bfw3Hrs6aNvANCzjtvnPzfbih5zK5exnyiKMd+6WeWckCmrtz5UcbjYpWGBuTKqnzQVf3BRkEuaunRA3wbYXoaEyPeDI1owqnzfZ/z978CPDhaEI+LqmkdEMArnfVzfsM/xm+vVZqnkYaMVOOrzulqvSOY9ClBDypsAxC6+YO8ZX37VFiVSLe0LSjr4JgRNJUwkfffR+0sf46Am+gK/n1FWBn6wh9Pn9vMNPh0o4QGIBxr+c4ObPBgPmOeG9/HAldkC+xY0oN1D+vH4M2+UQmz6+JNPNuBpnlv0h0dsHFMv9Tv7XvH9DdTzHzY802ypfqvxbAaC1thzI+3Mc8sx4bGc/p5M/qzOc+REbkFh87wHVnhsgKuUEs6zcjWGyDgxGZKRoec9kcETOKSMwy3nzX/6DNDNO9zmGQipYs8tm96y2cagrfu8B415skPSvOeEDoeFDOyWBL4FGW5ocsPXtyLgLQg3OFynmm4a8wZMbx/JD8fOJ19+8c2Hz4VLz/7inV9CfzZttqRUPbs43dCWo+oRAgpora07rDLiTgaeuBOG5wMjmlc5xzLwwB43OQUydX7+2UfWw2ZkP7p7ZEfzdf0xHUDYIkLkjmYdtukDEzTIew7oxiSw0XyRFACejTkP/fFL/h/lZs938xoAAA==&lt;/Code&gt;&lt;CodeSignature&gt;d3kCEg6CNVFi2DvMhF9orNSR8JigTVVnr1qA2qGxMwPGndM9hx5SlO3leKxzALstVHwTTJXX2kvwsxUB1cG0Qf4/Kk7Y93Iss4hkBE2rfol7iCQWS+vXaXYLtrJhhcemPIz0Bza94C3z/zAImSF8yPngEcj5H3c6fcqj4bWdCATNk6iT0WDJhky0sBjiyFo36TcPmNUN86tBx3FRsMeeuTXe/nHKkuGDI6ELGSA2v97RHo3LlQ0EWbYoO8JODgX3HFYwd7t6G/Qfv9jY/ZbP6J8IaSXGbRDUtXTW4m2i3nhgNC2znqNKGFqQHhbJmMxKGKCWLKRTI3/u5FOvu6CngQ==&lt;/CodeSignature&gt;&lt;/SmartOptions&gt;&lt;SmartResize enabled=&quot;True&quot; minWidth=&quot;10.4&quot; minHeight=&quot;10.4&quot; /&gt;&lt;/SmartSettings&gt;">
            <a:extLst>
              <a:ext uri="{FF2B5EF4-FFF2-40B4-BE49-F238E27FC236}">
                <a16:creationId xmlns:a16="http://schemas.microsoft.com/office/drawing/2014/main" id="{6E9967BC-67E8-4E6E-1ED2-54CB4DD4FD67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708810" y="5744074"/>
            <a:ext cx="1277735" cy="320087"/>
            <a:chOff x="554563" y="2631965"/>
            <a:chExt cx="543528" cy="132913"/>
          </a:xfrm>
        </p:grpSpPr>
        <p:sp>
          <p:nvSpPr>
            <p:cNvPr id="13" name="Box">
              <a:extLst>
                <a:ext uri="{FF2B5EF4-FFF2-40B4-BE49-F238E27FC236}">
                  <a16:creationId xmlns:a16="http://schemas.microsoft.com/office/drawing/2014/main" id="{1BAB12AA-C7AB-A902-0F74-2D8A018C2340}"/>
                </a:ext>
              </a:extLst>
            </p:cNvPr>
            <p:cNvSpPr/>
            <p:nvPr/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" name="Label">
              <a:extLst>
                <a:ext uri="{FF2B5EF4-FFF2-40B4-BE49-F238E27FC236}">
                  <a16:creationId xmlns:a16="http://schemas.microsoft.com/office/drawing/2014/main" id="{8809BE7E-F623-2DA4-CA41-70D03BA7F120}"/>
                </a:ext>
              </a:extLst>
            </p:cNvPr>
            <p:cNvSpPr txBox="1"/>
            <p:nvPr/>
          </p:nvSpPr>
          <p:spPr>
            <a:xfrm>
              <a:off x="686119" y="2631965"/>
              <a:ext cx="411972" cy="132913"/>
            </a:xfrm>
            <a:prstGeom prst="rect">
              <a:avLst/>
            </a:prstGeom>
            <a:no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공지사항</a:t>
              </a:r>
              <a:endParaRPr lang="en-US" sz="1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7" name="Check" hidden="1">
              <a:extLst>
                <a:ext uri="{FF2B5EF4-FFF2-40B4-BE49-F238E27FC236}">
                  <a16:creationId xmlns:a16="http://schemas.microsoft.com/office/drawing/2014/main" id="{1AD782E9-6396-3D09-8705-A87DFBF5A4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6" name="타원 65">
            <a:extLst>
              <a:ext uri="{FF2B5EF4-FFF2-40B4-BE49-F238E27FC236}">
                <a16:creationId xmlns:a16="http://schemas.microsoft.com/office/drawing/2014/main" id="{74813EE4-FF1E-449B-58A1-A6204D7656D7}"/>
              </a:ext>
            </a:extLst>
          </p:cNvPr>
          <p:cNvSpPr/>
          <p:nvPr/>
        </p:nvSpPr>
        <p:spPr>
          <a:xfrm>
            <a:off x="430413" y="177852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41E597E4-EBFF-7A9D-F37F-C575C0BF0007}"/>
              </a:ext>
            </a:extLst>
          </p:cNvPr>
          <p:cNvSpPr/>
          <p:nvPr/>
        </p:nvSpPr>
        <p:spPr>
          <a:xfrm>
            <a:off x="3282542" y="565083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710621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내용 출력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댓글 기능 구현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댓글 등록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25574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동아리 게시판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게시글 보기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6E055B4-B90F-B563-46F6-AD1B8792990D}"/>
              </a:ext>
            </a:extLst>
          </p:cNvPr>
          <p:cNvSpPr/>
          <p:nvPr/>
        </p:nvSpPr>
        <p:spPr>
          <a:xfrm>
            <a:off x="1108620" y="1364479"/>
            <a:ext cx="6244936" cy="54920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16" name="Button">
            <a:extLst>
              <a:ext uri="{FF2B5EF4-FFF2-40B4-BE49-F238E27FC236}">
                <a16:creationId xmlns:a16="http://schemas.microsoft.com/office/drawing/2014/main" id="{7497E157-0852-5BAE-82F7-ED50C8A1A333}"/>
              </a:ext>
            </a:extLst>
          </p:cNvPr>
          <p:cNvSpPr>
            <a:spLocks/>
          </p:cNvSpPr>
          <p:nvPr/>
        </p:nvSpPr>
        <p:spPr bwMode="auto">
          <a:xfrm>
            <a:off x="5572401" y="4374273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수정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Button">
            <a:extLst>
              <a:ext uri="{FF2B5EF4-FFF2-40B4-BE49-F238E27FC236}">
                <a16:creationId xmlns:a16="http://schemas.microsoft.com/office/drawing/2014/main" id="{BAE352C4-C12E-546D-88C8-694604A046A3}"/>
              </a:ext>
            </a:extLst>
          </p:cNvPr>
          <p:cNvSpPr>
            <a:spLocks/>
          </p:cNvSpPr>
          <p:nvPr/>
        </p:nvSpPr>
        <p:spPr bwMode="auto">
          <a:xfrm>
            <a:off x="6486801" y="4374273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삭제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Button">
            <a:extLst>
              <a:ext uri="{FF2B5EF4-FFF2-40B4-BE49-F238E27FC236}">
                <a16:creationId xmlns:a16="http://schemas.microsoft.com/office/drawing/2014/main" id="{616285B9-3259-1C50-98EE-643E86BCBA16}"/>
              </a:ext>
            </a:extLst>
          </p:cNvPr>
          <p:cNvSpPr>
            <a:spLocks/>
          </p:cNvSpPr>
          <p:nvPr/>
        </p:nvSpPr>
        <p:spPr bwMode="auto">
          <a:xfrm>
            <a:off x="4658001" y="4374273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글쓰기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0C270DC-3869-86BE-4D9D-5DA494C744E5}"/>
              </a:ext>
            </a:extLst>
          </p:cNvPr>
          <p:cNvSpPr/>
          <p:nvPr/>
        </p:nvSpPr>
        <p:spPr>
          <a:xfrm>
            <a:off x="1108620" y="1009677"/>
            <a:ext cx="6244936" cy="26055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&gt; </a:t>
            </a:r>
            <a:r>
              <a:rPr lang="ko-KR" altLang="en-US" dirty="0"/>
              <a:t>동아리 이름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5E50DC6-23D2-9D85-64C9-250285ED80C7}"/>
              </a:ext>
            </a:extLst>
          </p:cNvPr>
          <p:cNvSpPr/>
          <p:nvPr/>
        </p:nvSpPr>
        <p:spPr>
          <a:xfrm>
            <a:off x="1108620" y="2054678"/>
            <a:ext cx="3139226" cy="42393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USER_NAME (USER_ID)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8110F60-3493-3C7F-4454-08CD675D96EB}"/>
              </a:ext>
            </a:extLst>
          </p:cNvPr>
          <p:cNvSpPr/>
          <p:nvPr/>
        </p:nvSpPr>
        <p:spPr>
          <a:xfrm>
            <a:off x="4431556" y="2054678"/>
            <a:ext cx="2922000" cy="42393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altLang="ko-KR" dirty="0"/>
              <a:t>2022-09-21 18:45:30</a:t>
            </a:r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6AAB5FE-7990-BC7A-FC13-B0AE5BDEC77A}"/>
              </a:ext>
            </a:extLst>
          </p:cNvPr>
          <p:cNvCxnSpPr>
            <a:cxnSpLocks/>
          </p:cNvCxnSpPr>
          <p:nvPr/>
        </p:nvCxnSpPr>
        <p:spPr>
          <a:xfrm>
            <a:off x="1108620" y="2655298"/>
            <a:ext cx="62449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CD82A1E-2934-C61D-044C-FD573965A91C}"/>
              </a:ext>
            </a:extLst>
          </p:cNvPr>
          <p:cNvSpPr/>
          <p:nvPr/>
        </p:nvSpPr>
        <p:spPr>
          <a:xfrm>
            <a:off x="1108620" y="2838477"/>
            <a:ext cx="6235717" cy="13903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TEXT CONTAINER</a:t>
            </a:r>
            <a:endParaRPr lang="ko-KR" altLang="en-US" dirty="0"/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576E7924-BFB8-5E7A-2677-7E3F16B70A99}"/>
              </a:ext>
            </a:extLst>
          </p:cNvPr>
          <p:cNvCxnSpPr>
            <a:cxnSpLocks/>
          </p:cNvCxnSpPr>
          <p:nvPr/>
        </p:nvCxnSpPr>
        <p:spPr>
          <a:xfrm>
            <a:off x="1108620" y="4802360"/>
            <a:ext cx="62449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Button">
            <a:extLst>
              <a:ext uri="{FF2B5EF4-FFF2-40B4-BE49-F238E27FC236}">
                <a16:creationId xmlns:a16="http://schemas.microsoft.com/office/drawing/2014/main" id="{0EDCFC81-83AC-A301-8BBB-778DCA07AB9E}"/>
              </a:ext>
            </a:extLst>
          </p:cNvPr>
          <p:cNvSpPr>
            <a:spLocks/>
          </p:cNvSpPr>
          <p:nvPr/>
        </p:nvSpPr>
        <p:spPr bwMode="auto">
          <a:xfrm>
            <a:off x="1108619" y="4374273"/>
            <a:ext cx="1362381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 </a:t>
            </a:r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댓글 보기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39" name="표 24">
            <a:extLst>
              <a:ext uri="{FF2B5EF4-FFF2-40B4-BE49-F238E27FC236}">
                <a16:creationId xmlns:a16="http://schemas.microsoft.com/office/drawing/2014/main" id="{DAE54202-AFBA-520C-64A5-B4D0B4B31C98}"/>
              </a:ext>
            </a:extLst>
          </p:cNvPr>
          <p:cNvGraphicFramePr>
            <a:graphicFrameLocks noGrp="1"/>
          </p:cNvGraphicFramePr>
          <p:nvPr/>
        </p:nvGraphicFramePr>
        <p:xfrm>
          <a:off x="1108619" y="4899650"/>
          <a:ext cx="6235718" cy="609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32546">
                  <a:extLst>
                    <a:ext uri="{9D8B030D-6E8A-4147-A177-3AD203B41FA5}">
                      <a16:colId xmlns:a16="http://schemas.microsoft.com/office/drawing/2014/main" val="2572308714"/>
                    </a:ext>
                  </a:extLst>
                </a:gridCol>
                <a:gridCol w="4603172">
                  <a:extLst>
                    <a:ext uri="{9D8B030D-6E8A-4147-A177-3AD203B41FA5}">
                      <a16:colId xmlns:a16="http://schemas.microsoft.com/office/drawing/2014/main" val="90612025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USER_NAME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댓글 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897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2022-09-21 18:45:30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7158737"/>
                  </a:ext>
                </a:extLst>
              </a:tr>
            </a:tbl>
          </a:graphicData>
        </a:graphic>
      </p:graphicFrame>
      <p:sp>
        <p:nvSpPr>
          <p:cNvPr id="40" name="직사각형 39">
            <a:extLst>
              <a:ext uri="{FF2B5EF4-FFF2-40B4-BE49-F238E27FC236}">
                <a16:creationId xmlns:a16="http://schemas.microsoft.com/office/drawing/2014/main" id="{E10BC949-372F-05AA-81B7-D8F4E511239B}"/>
              </a:ext>
            </a:extLst>
          </p:cNvPr>
          <p:cNvSpPr/>
          <p:nvPr/>
        </p:nvSpPr>
        <p:spPr>
          <a:xfrm>
            <a:off x="1108619" y="5580809"/>
            <a:ext cx="4843337" cy="79739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(Text box)</a:t>
            </a:r>
          </a:p>
          <a:p>
            <a:r>
              <a:rPr lang="ko-KR" altLang="en-US" dirty="0"/>
              <a:t>댓글내용을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1DE83AD8-DAD2-6D82-AEE9-837FFE1199EB}"/>
              </a:ext>
            </a:extLst>
          </p:cNvPr>
          <p:cNvSpPr/>
          <p:nvPr/>
        </p:nvSpPr>
        <p:spPr>
          <a:xfrm>
            <a:off x="6055866" y="5580809"/>
            <a:ext cx="1288472" cy="797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등록</a:t>
            </a: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74813EE4-FF1E-449B-58A1-A6204D7656D7}"/>
              </a:ext>
            </a:extLst>
          </p:cNvPr>
          <p:cNvSpPr/>
          <p:nvPr/>
        </p:nvSpPr>
        <p:spPr>
          <a:xfrm>
            <a:off x="4888119" y="195117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CCD1D6F-D875-11D4-B3EF-FECD0CBBEF59}"/>
              </a:ext>
            </a:extLst>
          </p:cNvPr>
          <p:cNvSpPr/>
          <p:nvPr/>
        </p:nvSpPr>
        <p:spPr>
          <a:xfrm>
            <a:off x="913176" y="27839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DF859058-2846-A701-7D2C-1C2234154E21}"/>
              </a:ext>
            </a:extLst>
          </p:cNvPr>
          <p:cNvSpPr/>
          <p:nvPr/>
        </p:nvSpPr>
        <p:spPr>
          <a:xfrm>
            <a:off x="852031" y="472077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FE15347F-438D-5E6C-FC05-304260C01CC7}"/>
              </a:ext>
            </a:extLst>
          </p:cNvPr>
          <p:cNvSpPr/>
          <p:nvPr/>
        </p:nvSpPr>
        <p:spPr>
          <a:xfrm>
            <a:off x="852031" y="539275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277908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5BF4A02-6D8A-2838-7F74-0DC75AD25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0" y="-1"/>
            <a:ext cx="6685935" cy="685799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279424" y="1155603"/>
            <a:ext cx="4033797" cy="1886168"/>
            <a:chOff x="3083555" y="2611120"/>
            <a:chExt cx="6024891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083555" y="2611120"/>
              <a:ext cx="602489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9.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기타 게시판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2341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게시글은 페이지당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건 노출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텍스트 길이 줄이기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글쓰기버튼은 관리자에게만 노출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게시판 내 검색기능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기타 게시판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graphicFrame>
        <p:nvGraphicFramePr>
          <p:cNvPr id="3" name="표 12">
            <a:extLst>
              <a:ext uri="{FF2B5EF4-FFF2-40B4-BE49-F238E27FC236}">
                <a16:creationId xmlns:a16="http://schemas.microsoft.com/office/drawing/2014/main" id="{D2AF76BD-94E1-64C3-DAC3-A6E7088E3B64}"/>
              </a:ext>
            </a:extLst>
          </p:cNvPr>
          <p:cNvGraphicFramePr>
            <a:graphicFrameLocks noGrp="1"/>
          </p:cNvGraphicFramePr>
          <p:nvPr/>
        </p:nvGraphicFramePr>
        <p:xfrm>
          <a:off x="198699" y="1466165"/>
          <a:ext cx="9058425" cy="29667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089738">
                  <a:extLst>
                    <a:ext uri="{9D8B030D-6E8A-4147-A177-3AD203B41FA5}">
                      <a16:colId xmlns:a16="http://schemas.microsoft.com/office/drawing/2014/main" val="2623501305"/>
                    </a:ext>
                  </a:extLst>
                </a:gridCol>
                <a:gridCol w="1395167">
                  <a:extLst>
                    <a:ext uri="{9D8B030D-6E8A-4147-A177-3AD203B41FA5}">
                      <a16:colId xmlns:a16="http://schemas.microsoft.com/office/drawing/2014/main" val="2584052277"/>
                    </a:ext>
                  </a:extLst>
                </a:gridCol>
                <a:gridCol w="1545996">
                  <a:extLst>
                    <a:ext uri="{9D8B030D-6E8A-4147-A177-3AD203B41FA5}">
                      <a16:colId xmlns:a16="http://schemas.microsoft.com/office/drawing/2014/main" val="2656470541"/>
                    </a:ext>
                  </a:extLst>
                </a:gridCol>
                <a:gridCol w="1027524">
                  <a:extLst>
                    <a:ext uri="{9D8B030D-6E8A-4147-A177-3AD203B41FA5}">
                      <a16:colId xmlns:a16="http://schemas.microsoft.com/office/drawing/2014/main" val="2213453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글쓴이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날짜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458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11111111111111111111111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김영채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999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89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22222222222222222222222222222222…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최나리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82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3 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김성호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342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489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94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177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453522"/>
                  </a:ext>
                </a:extLst>
              </a:tr>
            </a:tbl>
          </a:graphicData>
        </a:graphic>
      </p:graphicFrame>
      <p:sp>
        <p:nvSpPr>
          <p:cNvPr id="7" name="타원 6">
            <a:extLst>
              <a:ext uri="{FF2B5EF4-FFF2-40B4-BE49-F238E27FC236}">
                <a16:creationId xmlns:a16="http://schemas.microsoft.com/office/drawing/2014/main" id="{8D8276D2-7F03-EAB6-C6CB-79D751FFDC89}"/>
              </a:ext>
            </a:extLst>
          </p:cNvPr>
          <p:cNvSpPr/>
          <p:nvPr/>
        </p:nvSpPr>
        <p:spPr>
          <a:xfrm>
            <a:off x="18698" y="127377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26D21BF-B501-E403-760B-646597BB438F}"/>
              </a:ext>
            </a:extLst>
          </p:cNvPr>
          <p:cNvSpPr/>
          <p:nvPr/>
        </p:nvSpPr>
        <p:spPr>
          <a:xfrm>
            <a:off x="220545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3EAF98-0301-1134-9004-A0A37B76841B}"/>
              </a:ext>
            </a:extLst>
          </p:cNvPr>
          <p:cNvSpPr/>
          <p:nvPr/>
        </p:nvSpPr>
        <p:spPr>
          <a:xfrm>
            <a:off x="2806820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9C1276C-0D95-4AE4-5E48-1984CA4A6C99}"/>
              </a:ext>
            </a:extLst>
          </p:cNvPr>
          <p:cNvSpPr/>
          <p:nvPr/>
        </p:nvSpPr>
        <p:spPr>
          <a:xfrm>
            <a:off x="3371499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B40865-FE5A-70BD-DC27-49BF09A50902}"/>
              </a:ext>
            </a:extLst>
          </p:cNvPr>
          <p:cNvSpPr/>
          <p:nvPr/>
        </p:nvSpPr>
        <p:spPr>
          <a:xfrm>
            <a:off x="3936178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FBB6FE5-B1C8-5305-FD2F-884B59EE2C53}"/>
              </a:ext>
            </a:extLst>
          </p:cNvPr>
          <p:cNvSpPr/>
          <p:nvPr/>
        </p:nvSpPr>
        <p:spPr>
          <a:xfrm>
            <a:off x="4537545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EF4ED5B-2F6A-324F-7198-7CB62ECFB7A2}"/>
              </a:ext>
            </a:extLst>
          </p:cNvPr>
          <p:cNvSpPr/>
          <p:nvPr/>
        </p:nvSpPr>
        <p:spPr>
          <a:xfrm>
            <a:off x="510222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1254DE2-B577-9A13-B6A7-0D39260F3DF1}"/>
              </a:ext>
            </a:extLst>
          </p:cNvPr>
          <p:cNvSpPr/>
          <p:nvPr/>
        </p:nvSpPr>
        <p:spPr>
          <a:xfrm>
            <a:off x="5699077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FFC4F8F-BA99-C2F8-89DA-09A83E4BE33D}"/>
              </a:ext>
            </a:extLst>
          </p:cNvPr>
          <p:cNvSpPr/>
          <p:nvPr/>
        </p:nvSpPr>
        <p:spPr>
          <a:xfrm>
            <a:off x="630044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C76F336-D6BF-BE52-A647-C248A1930E0E}"/>
              </a:ext>
            </a:extLst>
          </p:cNvPr>
          <p:cNvSpPr/>
          <p:nvPr/>
        </p:nvSpPr>
        <p:spPr>
          <a:xfrm>
            <a:off x="686512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50C04FD-E8D3-85A9-3127-08978179BF39}"/>
              </a:ext>
            </a:extLst>
          </p:cNvPr>
          <p:cNvSpPr/>
          <p:nvPr/>
        </p:nvSpPr>
        <p:spPr>
          <a:xfrm>
            <a:off x="2448221" y="5529721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1CF16E1-C128-4E23-74EF-AE8B6134B177}"/>
              </a:ext>
            </a:extLst>
          </p:cNvPr>
          <p:cNvSpPr/>
          <p:nvPr/>
        </p:nvSpPr>
        <p:spPr>
          <a:xfrm>
            <a:off x="3642450" y="5529721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53A3CC-EE7F-6663-61F4-FBEE53EB9F32}"/>
              </a:ext>
            </a:extLst>
          </p:cNvPr>
          <p:cNvSpPr/>
          <p:nvPr/>
        </p:nvSpPr>
        <p:spPr>
          <a:xfrm>
            <a:off x="6340988" y="5529721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5689E3F2-3D47-2D67-ABCC-85F31AA12EBD}"/>
              </a:ext>
            </a:extLst>
          </p:cNvPr>
          <p:cNvSpPr/>
          <p:nvPr/>
        </p:nvSpPr>
        <p:spPr>
          <a:xfrm flipV="1">
            <a:off x="3135977" y="5639688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Button">
            <a:extLst>
              <a:ext uri="{FF2B5EF4-FFF2-40B4-BE49-F238E27FC236}">
                <a16:creationId xmlns:a16="http://schemas.microsoft.com/office/drawing/2014/main" id="{411DBA79-EC10-D3ED-7CD7-5A4B273FF05C}"/>
              </a:ext>
            </a:extLst>
          </p:cNvPr>
          <p:cNvSpPr>
            <a:spLocks/>
          </p:cNvSpPr>
          <p:nvPr/>
        </p:nvSpPr>
        <p:spPr bwMode="auto">
          <a:xfrm>
            <a:off x="8169703" y="4791459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글쓰기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D21C003-F7C0-E37C-64BC-26CCED3F9156}"/>
              </a:ext>
            </a:extLst>
          </p:cNvPr>
          <p:cNvSpPr/>
          <p:nvPr/>
        </p:nvSpPr>
        <p:spPr>
          <a:xfrm>
            <a:off x="2162704" y="53497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F83083EB-A552-84C4-7F83-EEF3C6E1D693}"/>
              </a:ext>
            </a:extLst>
          </p:cNvPr>
          <p:cNvSpPr/>
          <p:nvPr/>
        </p:nvSpPr>
        <p:spPr>
          <a:xfrm>
            <a:off x="7931781" y="46079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4563626" y="206457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D60CA9-A2AC-5286-4DA7-C6C70BA4F9F9}"/>
              </a:ext>
            </a:extLst>
          </p:cNvPr>
          <p:cNvSpPr txBox="1"/>
          <p:nvPr/>
        </p:nvSpPr>
        <p:spPr>
          <a:xfrm>
            <a:off x="325917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공지사항 게시판</a:t>
            </a:r>
          </a:p>
        </p:txBody>
      </p:sp>
    </p:spTree>
    <p:extLst>
      <p:ext uri="{BB962C8B-B14F-4D97-AF65-F5344CB8AC3E}">
        <p14:creationId xmlns:p14="http://schemas.microsoft.com/office/powerpoint/2010/main" val="844865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네이버 스마트 에디터 </a:t>
                      </a:r>
                      <a:r>
                        <a:rPr lang="en-US" altLang="ko-KR" sz="1100" dirty="0"/>
                        <a:t>API </a:t>
                      </a:r>
                      <a:r>
                        <a:rPr lang="ko-KR" altLang="en-US" sz="1100" dirty="0"/>
                        <a:t>활용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기타 게시판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18517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공지사항 게시판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작성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C7E1711-EA1D-1412-86E0-B4E4EEBD16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615"/>
          <a:stretch/>
        </p:blipFill>
        <p:spPr>
          <a:xfrm>
            <a:off x="1005477" y="1860061"/>
            <a:ext cx="6547643" cy="387620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3A001FC-9B3D-F272-CC76-B1C5590F12FD}"/>
              </a:ext>
            </a:extLst>
          </p:cNvPr>
          <p:cNvSpPr/>
          <p:nvPr/>
        </p:nvSpPr>
        <p:spPr>
          <a:xfrm>
            <a:off x="1089974" y="1343741"/>
            <a:ext cx="6244936" cy="367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제목을 입력해 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id="{D835E97B-084A-FC86-CAB8-DE8579C6DC96}"/>
              </a:ext>
            </a:extLst>
          </p:cNvPr>
          <p:cNvSpPr>
            <a:spLocks/>
          </p:cNvSpPr>
          <p:nvPr/>
        </p:nvSpPr>
        <p:spPr bwMode="auto">
          <a:xfrm>
            <a:off x="5562974" y="5736267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id="{DC347999-891B-7BE9-BAF1-D0FB45D13509}"/>
              </a:ext>
            </a:extLst>
          </p:cNvPr>
          <p:cNvSpPr>
            <a:spLocks/>
          </p:cNvSpPr>
          <p:nvPr/>
        </p:nvSpPr>
        <p:spPr bwMode="auto">
          <a:xfrm>
            <a:off x="6477374" y="5736267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57544C2F-4677-EC39-8FFC-F1697AB26115}"/>
              </a:ext>
            </a:extLst>
          </p:cNvPr>
          <p:cNvSpPr/>
          <p:nvPr/>
        </p:nvSpPr>
        <p:spPr>
          <a:xfrm>
            <a:off x="788632" y="177201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247095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게시글은 페이지당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건 노출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텍스트 길이 줄이기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글쓰기버튼은 관리자에게만 노출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게시판 내 검색기능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기타 게시판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graphicFrame>
        <p:nvGraphicFramePr>
          <p:cNvPr id="3" name="표 12">
            <a:extLst>
              <a:ext uri="{FF2B5EF4-FFF2-40B4-BE49-F238E27FC236}">
                <a16:creationId xmlns:a16="http://schemas.microsoft.com/office/drawing/2014/main" id="{D2AF76BD-94E1-64C3-DAC3-A6E7088E3B64}"/>
              </a:ext>
            </a:extLst>
          </p:cNvPr>
          <p:cNvGraphicFramePr>
            <a:graphicFrameLocks noGrp="1"/>
          </p:cNvGraphicFramePr>
          <p:nvPr/>
        </p:nvGraphicFramePr>
        <p:xfrm>
          <a:off x="198699" y="1466165"/>
          <a:ext cx="9058425" cy="29667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089738">
                  <a:extLst>
                    <a:ext uri="{9D8B030D-6E8A-4147-A177-3AD203B41FA5}">
                      <a16:colId xmlns:a16="http://schemas.microsoft.com/office/drawing/2014/main" val="2623501305"/>
                    </a:ext>
                  </a:extLst>
                </a:gridCol>
                <a:gridCol w="1395167">
                  <a:extLst>
                    <a:ext uri="{9D8B030D-6E8A-4147-A177-3AD203B41FA5}">
                      <a16:colId xmlns:a16="http://schemas.microsoft.com/office/drawing/2014/main" val="2584052277"/>
                    </a:ext>
                  </a:extLst>
                </a:gridCol>
                <a:gridCol w="1545996">
                  <a:extLst>
                    <a:ext uri="{9D8B030D-6E8A-4147-A177-3AD203B41FA5}">
                      <a16:colId xmlns:a16="http://schemas.microsoft.com/office/drawing/2014/main" val="2656470541"/>
                    </a:ext>
                  </a:extLst>
                </a:gridCol>
                <a:gridCol w="1027524">
                  <a:extLst>
                    <a:ext uri="{9D8B030D-6E8A-4147-A177-3AD203B41FA5}">
                      <a16:colId xmlns:a16="http://schemas.microsoft.com/office/drawing/2014/main" val="2213453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글쓴이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날짜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458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11111111111111111111111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김영채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999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89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22222222222222222222222222222222…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최나리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82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3 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김성호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342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489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94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177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453522"/>
                  </a:ext>
                </a:extLst>
              </a:tr>
            </a:tbl>
          </a:graphicData>
        </a:graphic>
      </p:graphicFrame>
      <p:sp>
        <p:nvSpPr>
          <p:cNvPr id="7" name="타원 6">
            <a:extLst>
              <a:ext uri="{FF2B5EF4-FFF2-40B4-BE49-F238E27FC236}">
                <a16:creationId xmlns:a16="http://schemas.microsoft.com/office/drawing/2014/main" id="{8D8276D2-7F03-EAB6-C6CB-79D751FFDC89}"/>
              </a:ext>
            </a:extLst>
          </p:cNvPr>
          <p:cNvSpPr/>
          <p:nvPr/>
        </p:nvSpPr>
        <p:spPr>
          <a:xfrm>
            <a:off x="18698" y="127377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26D21BF-B501-E403-760B-646597BB438F}"/>
              </a:ext>
            </a:extLst>
          </p:cNvPr>
          <p:cNvSpPr/>
          <p:nvPr/>
        </p:nvSpPr>
        <p:spPr>
          <a:xfrm>
            <a:off x="220545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3EAF98-0301-1134-9004-A0A37B76841B}"/>
              </a:ext>
            </a:extLst>
          </p:cNvPr>
          <p:cNvSpPr/>
          <p:nvPr/>
        </p:nvSpPr>
        <p:spPr>
          <a:xfrm>
            <a:off x="2806820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9C1276C-0D95-4AE4-5E48-1984CA4A6C99}"/>
              </a:ext>
            </a:extLst>
          </p:cNvPr>
          <p:cNvSpPr/>
          <p:nvPr/>
        </p:nvSpPr>
        <p:spPr>
          <a:xfrm>
            <a:off x="3371499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B40865-FE5A-70BD-DC27-49BF09A50902}"/>
              </a:ext>
            </a:extLst>
          </p:cNvPr>
          <p:cNvSpPr/>
          <p:nvPr/>
        </p:nvSpPr>
        <p:spPr>
          <a:xfrm>
            <a:off x="3936178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FBB6FE5-B1C8-5305-FD2F-884B59EE2C53}"/>
              </a:ext>
            </a:extLst>
          </p:cNvPr>
          <p:cNvSpPr/>
          <p:nvPr/>
        </p:nvSpPr>
        <p:spPr>
          <a:xfrm>
            <a:off x="4537545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EF4ED5B-2F6A-324F-7198-7CB62ECFB7A2}"/>
              </a:ext>
            </a:extLst>
          </p:cNvPr>
          <p:cNvSpPr/>
          <p:nvPr/>
        </p:nvSpPr>
        <p:spPr>
          <a:xfrm>
            <a:off x="510222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1254DE2-B577-9A13-B6A7-0D39260F3DF1}"/>
              </a:ext>
            </a:extLst>
          </p:cNvPr>
          <p:cNvSpPr/>
          <p:nvPr/>
        </p:nvSpPr>
        <p:spPr>
          <a:xfrm>
            <a:off x="5699077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FFC4F8F-BA99-C2F8-89DA-09A83E4BE33D}"/>
              </a:ext>
            </a:extLst>
          </p:cNvPr>
          <p:cNvSpPr/>
          <p:nvPr/>
        </p:nvSpPr>
        <p:spPr>
          <a:xfrm>
            <a:off x="630044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C76F336-D6BF-BE52-A647-C248A1930E0E}"/>
              </a:ext>
            </a:extLst>
          </p:cNvPr>
          <p:cNvSpPr/>
          <p:nvPr/>
        </p:nvSpPr>
        <p:spPr>
          <a:xfrm>
            <a:off x="686512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50C04FD-E8D3-85A9-3127-08978179BF39}"/>
              </a:ext>
            </a:extLst>
          </p:cNvPr>
          <p:cNvSpPr/>
          <p:nvPr/>
        </p:nvSpPr>
        <p:spPr>
          <a:xfrm>
            <a:off x="2448221" y="5529721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1CF16E1-C128-4E23-74EF-AE8B6134B177}"/>
              </a:ext>
            </a:extLst>
          </p:cNvPr>
          <p:cNvSpPr/>
          <p:nvPr/>
        </p:nvSpPr>
        <p:spPr>
          <a:xfrm>
            <a:off x="3642450" y="5529721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53A3CC-EE7F-6663-61F4-FBEE53EB9F32}"/>
              </a:ext>
            </a:extLst>
          </p:cNvPr>
          <p:cNvSpPr/>
          <p:nvPr/>
        </p:nvSpPr>
        <p:spPr>
          <a:xfrm>
            <a:off x="6340988" y="5529721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5689E3F2-3D47-2D67-ABCC-85F31AA12EBD}"/>
              </a:ext>
            </a:extLst>
          </p:cNvPr>
          <p:cNvSpPr/>
          <p:nvPr/>
        </p:nvSpPr>
        <p:spPr>
          <a:xfrm flipV="1">
            <a:off x="3135977" y="5639688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Button">
            <a:extLst>
              <a:ext uri="{FF2B5EF4-FFF2-40B4-BE49-F238E27FC236}">
                <a16:creationId xmlns:a16="http://schemas.microsoft.com/office/drawing/2014/main" id="{411DBA79-EC10-D3ED-7CD7-5A4B273FF05C}"/>
              </a:ext>
            </a:extLst>
          </p:cNvPr>
          <p:cNvSpPr>
            <a:spLocks/>
          </p:cNvSpPr>
          <p:nvPr/>
        </p:nvSpPr>
        <p:spPr bwMode="auto">
          <a:xfrm>
            <a:off x="8169703" y="4791459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글쓰기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D21C003-F7C0-E37C-64BC-26CCED3F9156}"/>
              </a:ext>
            </a:extLst>
          </p:cNvPr>
          <p:cNvSpPr/>
          <p:nvPr/>
        </p:nvSpPr>
        <p:spPr>
          <a:xfrm>
            <a:off x="2162704" y="53497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F83083EB-A552-84C4-7F83-EEF3C6E1D693}"/>
              </a:ext>
            </a:extLst>
          </p:cNvPr>
          <p:cNvSpPr/>
          <p:nvPr/>
        </p:nvSpPr>
        <p:spPr>
          <a:xfrm>
            <a:off x="7931781" y="46079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4563626" y="206457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A0C107-2D91-AC1B-F7A5-1ECF44AC0006}"/>
              </a:ext>
            </a:extLst>
          </p:cNvPr>
          <p:cNvSpPr txBox="1"/>
          <p:nvPr/>
        </p:nvSpPr>
        <p:spPr>
          <a:xfrm>
            <a:off x="3259171" y="467290"/>
            <a:ext cx="162095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이벤트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행사 게시판</a:t>
            </a:r>
          </a:p>
        </p:txBody>
      </p:sp>
    </p:spTree>
    <p:extLst>
      <p:ext uri="{BB962C8B-B14F-4D97-AF65-F5344CB8AC3E}">
        <p14:creationId xmlns:p14="http://schemas.microsoft.com/office/powerpoint/2010/main" val="3974030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네이버 스마트 에디터 </a:t>
                      </a:r>
                      <a:r>
                        <a:rPr lang="en-US" altLang="ko-KR" sz="1100" dirty="0"/>
                        <a:t>API </a:t>
                      </a:r>
                      <a:r>
                        <a:rPr lang="ko-KR" altLang="en-US" sz="1100" dirty="0"/>
                        <a:t>활용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기타 게시판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08262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이벤트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행사 게시판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작성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C7E1711-EA1D-1412-86E0-B4E4EEBD16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615"/>
          <a:stretch/>
        </p:blipFill>
        <p:spPr>
          <a:xfrm>
            <a:off x="1005477" y="1860061"/>
            <a:ext cx="6547643" cy="387620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3A001FC-9B3D-F272-CC76-B1C5590F12FD}"/>
              </a:ext>
            </a:extLst>
          </p:cNvPr>
          <p:cNvSpPr/>
          <p:nvPr/>
        </p:nvSpPr>
        <p:spPr>
          <a:xfrm>
            <a:off x="1089974" y="1343741"/>
            <a:ext cx="6244936" cy="367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제목을 입력해 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id="{D835E97B-084A-FC86-CAB8-DE8579C6DC96}"/>
              </a:ext>
            </a:extLst>
          </p:cNvPr>
          <p:cNvSpPr>
            <a:spLocks/>
          </p:cNvSpPr>
          <p:nvPr/>
        </p:nvSpPr>
        <p:spPr bwMode="auto">
          <a:xfrm>
            <a:off x="5562974" y="5736267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id="{DC347999-891B-7BE9-BAF1-D0FB45D13509}"/>
              </a:ext>
            </a:extLst>
          </p:cNvPr>
          <p:cNvSpPr>
            <a:spLocks/>
          </p:cNvSpPr>
          <p:nvPr/>
        </p:nvSpPr>
        <p:spPr bwMode="auto">
          <a:xfrm>
            <a:off x="6477374" y="5736267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57544C2F-4677-EC39-8FFC-F1697AB26115}"/>
              </a:ext>
            </a:extLst>
          </p:cNvPr>
          <p:cNvSpPr/>
          <p:nvPr/>
        </p:nvSpPr>
        <p:spPr>
          <a:xfrm>
            <a:off x="788632" y="177201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018213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EAEBF8B-3A69-46EF-A367-936B6CC1954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4A7BF33-3C1D-8DC0-2911-FFB531B557B8}"/>
              </a:ext>
            </a:extLst>
          </p:cNvPr>
          <p:cNvGrpSpPr/>
          <p:nvPr/>
        </p:nvGrpSpPr>
        <p:grpSpPr>
          <a:xfrm>
            <a:off x="3843528" y="2345306"/>
            <a:ext cx="4939750" cy="1886168"/>
            <a:chOff x="4252953" y="2611120"/>
            <a:chExt cx="3686101" cy="188616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52CF475-8F7E-B626-94D5-3098455DF81A}"/>
                </a:ext>
              </a:extLst>
            </p:cNvPr>
            <p:cNvSpPr txBox="1"/>
            <p:nvPr/>
          </p:nvSpPr>
          <p:spPr>
            <a:xfrm>
              <a:off x="4252953" y="2611120"/>
              <a:ext cx="368610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+mj-lt"/>
                </a:rPr>
                <a:t>Chapter 3.</a:t>
              </a:r>
              <a:endParaRPr lang="ko-KR" altLang="en-US" sz="8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60C014-30A6-D261-F1D1-366FAD8CCF25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요구사항 정의서</a:t>
              </a: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F2294936-9BBC-52E7-5EA6-B6E59A4B8BA2}"/>
              </a:ext>
            </a:extLst>
          </p:cNvPr>
          <p:cNvSpPr/>
          <p:nvPr/>
        </p:nvSpPr>
        <p:spPr>
          <a:xfrm>
            <a:off x="9902591" y="0"/>
            <a:ext cx="2289409" cy="92333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SKIP &gt;&gt;</a:t>
            </a:r>
            <a:endParaRPr lang="en-US" altLang="ko-KR" sz="5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36240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5BF4A02-6D8A-2838-7F74-0DC75AD2506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93097" y="955158"/>
            <a:ext cx="5950686" cy="522477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209694" y="1155603"/>
            <a:ext cx="4173258" cy="1886168"/>
            <a:chOff x="2979406" y="2611120"/>
            <a:chExt cx="6233190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2979406" y="2611120"/>
              <a:ext cx="6233190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10.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관리자 페이지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6974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0569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메인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8422492" y="626484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1616884-F3BD-5735-95CF-D7FC6D516E16}"/>
              </a:ext>
            </a:extLst>
          </p:cNvPr>
          <p:cNvSpPr/>
          <p:nvPr/>
        </p:nvSpPr>
        <p:spPr>
          <a:xfrm>
            <a:off x="8850909" y="627845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A8372369-6D69-120E-E97F-D4BAD524D81C}"/>
              </a:ext>
            </a:extLst>
          </p:cNvPr>
          <p:cNvGraphicFramePr>
            <a:graphicFrameLocks noGrp="1"/>
          </p:cNvGraphicFramePr>
          <p:nvPr/>
        </p:nvGraphicFramePr>
        <p:xfrm>
          <a:off x="474492" y="1426814"/>
          <a:ext cx="8128000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93259159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1650332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2416946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0427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홈페이지 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회원 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공지사항 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동아리 관리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242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이용 약관 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u="sng" dirty="0">
                        <a:solidFill>
                          <a:srgbClr val="0194E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u="sng" dirty="0">
                        <a:solidFill>
                          <a:srgbClr val="0194E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대관신청 관리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4937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312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95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5989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HTML TITLE</a:t>
                      </a:r>
                      <a:r>
                        <a:rPr lang="ko-KR" altLang="en-US" sz="1100" dirty="0"/>
                        <a:t> 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FOOTER</a:t>
                      </a:r>
                      <a:r>
                        <a:rPr lang="ko-KR" altLang="en-US" sz="1100" dirty="0"/>
                        <a:t>에 들어갈 내용 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7943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홈페이지 관리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334566-BCD9-3F50-7E89-D8916F94D886}"/>
              </a:ext>
            </a:extLst>
          </p:cNvPr>
          <p:cNvSpPr txBox="1"/>
          <p:nvPr/>
        </p:nvSpPr>
        <p:spPr>
          <a:xfrm>
            <a:off x="1043460" y="2668019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상단 로고 이미지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BB46BB6-4C85-D5B1-9338-67E611832FC7}"/>
              </a:ext>
            </a:extLst>
          </p:cNvPr>
          <p:cNvSpPr/>
          <p:nvPr/>
        </p:nvSpPr>
        <p:spPr>
          <a:xfrm>
            <a:off x="2508908" y="2647641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top_logo.png</a:t>
            </a:r>
            <a:endParaRPr lang="ko-KR" alt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6E5C3B-A06A-219D-B2CB-E4D6CEC7E15E}"/>
              </a:ext>
            </a:extLst>
          </p:cNvPr>
          <p:cNvSpPr txBox="1"/>
          <p:nvPr/>
        </p:nvSpPr>
        <p:spPr>
          <a:xfrm>
            <a:off x="1043460" y="3160198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하단 로고 이미지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565C7ED-C053-9477-2C89-AAB5BFEC7A3F}"/>
              </a:ext>
            </a:extLst>
          </p:cNvPr>
          <p:cNvSpPr/>
          <p:nvPr/>
        </p:nvSpPr>
        <p:spPr>
          <a:xfrm>
            <a:off x="2508908" y="3139820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Botton_logo.png</a:t>
            </a:r>
            <a:endParaRPr lang="ko-KR" altLang="en-US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99D4AC-3D5C-6D3D-2064-234404A8C3E6}"/>
              </a:ext>
            </a:extLst>
          </p:cNvPr>
          <p:cNvSpPr txBox="1"/>
          <p:nvPr/>
        </p:nvSpPr>
        <p:spPr>
          <a:xfrm>
            <a:off x="1043460" y="4308801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내용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963B62-73E0-FD46-2315-37E1D3A38D1F}"/>
              </a:ext>
            </a:extLst>
          </p:cNvPr>
          <p:cNvSpPr/>
          <p:nvPr/>
        </p:nvSpPr>
        <p:spPr>
          <a:xfrm>
            <a:off x="2508908" y="4288423"/>
            <a:ext cx="4574158" cy="16881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서울특별시 서초구 서초</a:t>
            </a:r>
            <a:r>
              <a:rPr lang="en-US" altLang="ko-KR" sz="1100" dirty="0"/>
              <a:t>4 </a:t>
            </a:r>
            <a:r>
              <a:rPr lang="ko-KR" altLang="en-US" sz="1100" dirty="0"/>
              <a:t>서초대로</a:t>
            </a:r>
            <a:r>
              <a:rPr lang="en-US" altLang="ko-KR" sz="1100" dirty="0"/>
              <a:t>77</a:t>
            </a:r>
            <a:r>
              <a:rPr lang="ko-KR" altLang="en-US" sz="1100" dirty="0"/>
              <a:t>길</a:t>
            </a:r>
            <a:endParaRPr lang="en-US" altLang="ko-KR" sz="1100" dirty="0"/>
          </a:p>
          <a:p>
            <a:r>
              <a:rPr lang="en-US" altLang="ko-KR" sz="1100" dirty="0"/>
              <a:t>Tel : 02-123-1234 / Fax : 02-123-1235</a:t>
            </a:r>
          </a:p>
          <a:p>
            <a:r>
              <a:rPr lang="ko-KR" altLang="en-US" sz="1100" dirty="0"/>
              <a:t>사업자등록번호 </a:t>
            </a:r>
            <a:r>
              <a:rPr lang="en-US" altLang="ko-KR" sz="1100" dirty="0"/>
              <a:t>: 123-80-12345</a:t>
            </a:r>
          </a:p>
          <a:p>
            <a:r>
              <a:rPr lang="ko-KR" altLang="en-US" sz="1100" dirty="0"/>
              <a:t>김영채 </a:t>
            </a:r>
            <a:r>
              <a:rPr lang="ko-KR" altLang="en-US" sz="1100" dirty="0" err="1"/>
              <a:t>최나리</a:t>
            </a:r>
            <a:r>
              <a:rPr lang="ko-KR" altLang="en-US" sz="1100" dirty="0"/>
              <a:t> </a:t>
            </a:r>
            <a:r>
              <a:rPr lang="ko-KR" altLang="en-US" sz="1100" dirty="0" err="1"/>
              <a:t>전수정</a:t>
            </a:r>
            <a:r>
              <a:rPr lang="ko-KR" altLang="en-US" sz="1100" dirty="0"/>
              <a:t> 김성호 </a:t>
            </a:r>
            <a:r>
              <a:rPr lang="ko-KR" altLang="en-US" sz="1100" dirty="0" err="1"/>
              <a:t>최선혜</a:t>
            </a:r>
            <a:endParaRPr lang="en-US" altLang="ko-KR" sz="1100" dirty="0"/>
          </a:p>
          <a:p>
            <a:endParaRPr lang="en-US" altLang="ko-KR" sz="1100" dirty="0"/>
          </a:p>
          <a:p>
            <a:r>
              <a:rPr lang="en-US" altLang="ko-KR" sz="1100" dirty="0"/>
              <a:t>© </a:t>
            </a:r>
            <a:r>
              <a:rPr lang="en-US" altLang="ko-KR" sz="1100" dirty="0" err="1"/>
              <a:t>YOUNG’teve</a:t>
            </a:r>
            <a:r>
              <a:rPr lang="en-US" altLang="ko-KR" sz="1100" dirty="0"/>
              <a:t> Jobs All rights reserved</a:t>
            </a:r>
            <a:endParaRPr lang="ko-KR" altLang="en-US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95F281-9158-8FE2-75E7-0E4DCC38E91B}"/>
              </a:ext>
            </a:extLst>
          </p:cNvPr>
          <p:cNvSpPr txBox="1"/>
          <p:nvPr/>
        </p:nvSpPr>
        <p:spPr>
          <a:xfrm>
            <a:off x="1043460" y="1715833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홈페이지 </a:t>
            </a:r>
            <a:r>
              <a:rPr lang="en-US" altLang="ko-KR" sz="1200" dirty="0"/>
              <a:t>Title</a:t>
            </a:r>
            <a:endParaRPr lang="ko-KR" altLang="en-US" sz="12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913C8D5-7D12-D33C-A34C-1273448586C3}"/>
              </a:ext>
            </a:extLst>
          </p:cNvPr>
          <p:cNvSpPr/>
          <p:nvPr/>
        </p:nvSpPr>
        <p:spPr>
          <a:xfrm>
            <a:off x="2508908" y="1695455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YOUNG </a:t>
            </a:r>
            <a:r>
              <a:rPr lang="ko-KR" altLang="en-US" sz="1100" dirty="0"/>
              <a:t>문화체육센터 </a:t>
            </a:r>
            <a:r>
              <a:rPr lang="en-US" altLang="ko-KR" sz="1100" dirty="0"/>
              <a:t>– </a:t>
            </a:r>
            <a:r>
              <a:rPr lang="ko-KR" altLang="en-US" sz="1100" dirty="0"/>
              <a:t>방문을 환영합니다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3E3BC6-A18F-36D5-A398-E2B6E7894EA2}"/>
              </a:ext>
            </a:extLst>
          </p:cNvPr>
          <p:cNvSpPr txBox="1"/>
          <p:nvPr/>
        </p:nvSpPr>
        <p:spPr>
          <a:xfrm>
            <a:off x="1043459" y="1319917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홈페이지 설정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608A8B-1334-AD8F-8C83-85E32F2E8EC6}"/>
              </a:ext>
            </a:extLst>
          </p:cNvPr>
          <p:cNvSpPr txBox="1"/>
          <p:nvPr/>
        </p:nvSpPr>
        <p:spPr>
          <a:xfrm>
            <a:off x="1043459" y="2231024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로고 설정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E0EB4D2-A47E-B78B-F2A8-F02E98436249}"/>
              </a:ext>
            </a:extLst>
          </p:cNvPr>
          <p:cNvSpPr/>
          <p:nvPr/>
        </p:nvSpPr>
        <p:spPr>
          <a:xfrm>
            <a:off x="6221690" y="3139820"/>
            <a:ext cx="858325" cy="2973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첨부파일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AD9CF41-197B-29D2-A162-D00A538FB3A7}"/>
              </a:ext>
            </a:extLst>
          </p:cNvPr>
          <p:cNvSpPr/>
          <p:nvPr/>
        </p:nvSpPr>
        <p:spPr>
          <a:xfrm>
            <a:off x="6221690" y="2645925"/>
            <a:ext cx="858325" cy="2973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첨부파일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363BAED-FC62-5905-E485-5A7887513ADF}"/>
              </a:ext>
            </a:extLst>
          </p:cNvPr>
          <p:cNvSpPr txBox="1"/>
          <p:nvPr/>
        </p:nvSpPr>
        <p:spPr>
          <a:xfrm>
            <a:off x="1043459" y="3599827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홈페이지 설명 설정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2326071" y="14569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1616884-F3BD-5735-95CF-D7FC6D516E16}"/>
              </a:ext>
            </a:extLst>
          </p:cNvPr>
          <p:cNvSpPr/>
          <p:nvPr/>
        </p:nvSpPr>
        <p:spPr>
          <a:xfrm>
            <a:off x="2326071" y="41040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6" name="Button">
            <a:extLst>
              <a:ext uri="{FF2B5EF4-FFF2-40B4-BE49-F238E27FC236}">
                <a16:creationId xmlns:a16="http://schemas.microsoft.com/office/drawing/2014/main" id="{A06B95CD-9B35-B3FE-A90D-5ED95E08F2C6}"/>
              </a:ext>
            </a:extLst>
          </p:cNvPr>
          <p:cNvSpPr>
            <a:spLocks/>
          </p:cNvSpPr>
          <p:nvPr/>
        </p:nvSpPr>
        <p:spPr bwMode="auto">
          <a:xfrm>
            <a:off x="6095998" y="6173175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저장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258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이용약관 내용 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8328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이용 약관 관리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D1AE1B-DE59-7FB3-AD10-662616D3B64D}"/>
              </a:ext>
            </a:extLst>
          </p:cNvPr>
          <p:cNvSpPr txBox="1"/>
          <p:nvPr/>
        </p:nvSpPr>
        <p:spPr>
          <a:xfrm>
            <a:off x="1043460" y="4239805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내용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0EEBADE-5018-7F0A-90EF-DE2745A01262}"/>
              </a:ext>
            </a:extLst>
          </p:cNvPr>
          <p:cNvSpPr/>
          <p:nvPr/>
        </p:nvSpPr>
        <p:spPr>
          <a:xfrm>
            <a:off x="2508908" y="4219427"/>
            <a:ext cx="4574158" cy="16881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b="1" i="0" dirty="0">
                <a:solidFill>
                  <a:srgbClr val="505360"/>
                </a:solidFill>
                <a:effectLst/>
                <a:latin typeface="NanumBold"/>
              </a:rPr>
              <a:t>가</a:t>
            </a:r>
            <a:r>
              <a:rPr lang="en-US" altLang="ko-KR" sz="1100" b="1" i="0" dirty="0">
                <a:solidFill>
                  <a:srgbClr val="505360"/>
                </a:solidFill>
                <a:effectLst/>
                <a:latin typeface="NanumBold"/>
              </a:rPr>
              <a:t>. </a:t>
            </a:r>
            <a:r>
              <a:rPr lang="ko-KR" altLang="en-US" sz="1100" b="1" i="0" dirty="0">
                <a:solidFill>
                  <a:srgbClr val="505360"/>
                </a:solidFill>
                <a:effectLst/>
                <a:latin typeface="NanumBold"/>
              </a:rPr>
              <a:t>개인정보의 수집 및 이용 목적</a:t>
            </a:r>
            <a:br>
              <a:rPr lang="ko-KR" altLang="en-US" sz="1100" dirty="0"/>
            </a:b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① </a:t>
            </a:r>
            <a:r>
              <a:rPr lang="ko-KR" altLang="en-US" sz="1100" b="0" i="0" dirty="0" err="1">
                <a:solidFill>
                  <a:srgbClr val="505360"/>
                </a:solidFill>
                <a:effectLst/>
                <a:latin typeface="Nanum"/>
              </a:rPr>
              <a:t>국가공간정보포털은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 다음의 목적을 위하여 개인정보를 처리합니다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.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처리하고 있는 개인정보는 다음의 목적 이외의 용도로는 이용되지 않으며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,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이용 목적이 변경되는 경우에는 개인정보 보호법 제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18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조에 따라 별도의 동의를 받는 등 필요한 조치를 이행할 예정입니다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.</a:t>
            </a:r>
            <a:br>
              <a:rPr lang="ko-KR" altLang="en-US" sz="1100" dirty="0"/>
            </a:br>
            <a:r>
              <a:rPr lang="en-US" altLang="ko-KR" sz="1100" b="1" i="0" dirty="0">
                <a:solidFill>
                  <a:srgbClr val="007DCD"/>
                </a:solidFill>
                <a:effectLst/>
                <a:latin typeface="NanumBold"/>
              </a:rPr>
              <a:t>1. </a:t>
            </a:r>
            <a:r>
              <a:rPr lang="ko-KR" altLang="en-US" sz="1100" b="1" i="0" dirty="0" err="1">
                <a:solidFill>
                  <a:srgbClr val="007DCD"/>
                </a:solidFill>
                <a:effectLst/>
                <a:latin typeface="NanumBold"/>
              </a:rPr>
              <a:t>국가공간정보포털</a:t>
            </a:r>
            <a:r>
              <a:rPr lang="ko-KR" altLang="en-US" sz="1100" b="1" i="0" dirty="0">
                <a:solidFill>
                  <a:srgbClr val="007DCD"/>
                </a:solidFill>
                <a:effectLst/>
                <a:latin typeface="NanumBold"/>
              </a:rPr>
              <a:t> 서비스 제공을 위한 회원관리</a:t>
            </a:r>
            <a:endParaRPr lang="ko-KR" alt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02A893-556B-C6C4-FDF3-0F49DABB28F3}"/>
              </a:ext>
            </a:extLst>
          </p:cNvPr>
          <p:cNvSpPr txBox="1"/>
          <p:nvPr/>
        </p:nvSpPr>
        <p:spPr>
          <a:xfrm>
            <a:off x="1043459" y="3762406"/>
            <a:ext cx="41829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/>
              <a:t>개인정보 수집 및 이용에 대한 안내 설정</a:t>
            </a:r>
            <a:endParaRPr lang="ko-KR" altLang="en-US" sz="16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32768C-C988-4DD5-4629-2A7194CD8A6B}"/>
              </a:ext>
            </a:extLst>
          </p:cNvPr>
          <p:cNvSpPr txBox="1"/>
          <p:nvPr/>
        </p:nvSpPr>
        <p:spPr>
          <a:xfrm>
            <a:off x="1043460" y="1910229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내용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00112D-6390-D1EE-9923-E250FCDD21C3}"/>
              </a:ext>
            </a:extLst>
          </p:cNvPr>
          <p:cNvSpPr/>
          <p:nvPr/>
        </p:nvSpPr>
        <p:spPr>
          <a:xfrm>
            <a:off x="2508908" y="1889851"/>
            <a:ext cx="4574158" cy="16881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제 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1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장 총칙</a:t>
            </a:r>
            <a:br>
              <a:rPr lang="ko-KR" altLang="en-US" sz="1100" dirty="0"/>
            </a:br>
            <a:br>
              <a:rPr lang="ko-KR" altLang="en-US" sz="1100" dirty="0"/>
            </a:b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제 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1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조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(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목적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)</a:t>
            </a:r>
            <a:br>
              <a:rPr lang="ko-KR" altLang="en-US" sz="1100" dirty="0"/>
            </a:br>
            <a:br>
              <a:rPr lang="ko-KR" altLang="en-US" sz="1100" dirty="0"/>
            </a:b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본 약관은 </a:t>
            </a:r>
            <a:r>
              <a:rPr lang="ko-KR" altLang="en-US" sz="1100" b="0" i="0" dirty="0" err="1">
                <a:solidFill>
                  <a:srgbClr val="505360"/>
                </a:solidFill>
                <a:effectLst/>
                <a:latin typeface="Nanum"/>
              </a:rPr>
              <a:t>국가공간정보포털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 웹사이트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(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이하 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"</a:t>
            </a:r>
            <a:r>
              <a:rPr lang="ko-KR" altLang="en-US" sz="1100" b="0" i="0" dirty="0" err="1">
                <a:solidFill>
                  <a:srgbClr val="505360"/>
                </a:solidFill>
                <a:effectLst/>
                <a:latin typeface="Nanum"/>
              </a:rPr>
              <a:t>국가공간정보포털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")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가 제공하는 모든 서비스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(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이하 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"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서비스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")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의 이용조건 및 절차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,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회원과 </a:t>
            </a:r>
            <a:r>
              <a:rPr lang="ko-KR" altLang="en-US" sz="1100" b="0" i="0" dirty="0" err="1">
                <a:solidFill>
                  <a:srgbClr val="505360"/>
                </a:solidFill>
                <a:effectLst/>
                <a:latin typeface="Nanum"/>
              </a:rPr>
              <a:t>국가공간정보포털의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 권리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,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의무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,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책임사항과 기타 필요한 사항을 규정함을 목적으로 합니다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.</a:t>
            </a:r>
            <a:endParaRPr lang="ko-KR" altLang="en-US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412AEE-674D-F411-67CE-538AC7A46F2C}"/>
              </a:ext>
            </a:extLst>
          </p:cNvPr>
          <p:cNvSpPr txBox="1"/>
          <p:nvPr/>
        </p:nvSpPr>
        <p:spPr>
          <a:xfrm>
            <a:off x="1043459" y="1317700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이용 약관 설정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03EE7E9D-3EC1-97FA-F0FC-13789CB1921D}"/>
              </a:ext>
            </a:extLst>
          </p:cNvPr>
          <p:cNvSpPr/>
          <p:nvPr/>
        </p:nvSpPr>
        <p:spPr>
          <a:xfrm>
            <a:off x="2326071" y="170544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0" name="Button">
            <a:extLst>
              <a:ext uri="{FF2B5EF4-FFF2-40B4-BE49-F238E27FC236}">
                <a16:creationId xmlns:a16="http://schemas.microsoft.com/office/drawing/2014/main" id="{1051FBAB-7161-29D8-8CAB-357721C50EC9}"/>
              </a:ext>
            </a:extLst>
          </p:cNvPr>
          <p:cNvSpPr>
            <a:spLocks/>
          </p:cNvSpPr>
          <p:nvPr/>
        </p:nvSpPr>
        <p:spPr bwMode="auto">
          <a:xfrm>
            <a:off x="6095998" y="6173175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저장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338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 테이블 조회</a:t>
                      </a:r>
                      <a:r>
                        <a:rPr lang="en-US" altLang="ko-KR" sz="1100" dirty="0"/>
                        <a:t>, 20</a:t>
                      </a:r>
                      <a:r>
                        <a:rPr lang="ko-KR" altLang="en-US" sz="1100" dirty="0"/>
                        <a:t>건 단위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 데이터 수정으로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데이터 필터링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46093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 관리</a:t>
            </a:r>
          </a:p>
        </p:txBody>
      </p:sp>
      <p:sp>
        <p:nvSpPr>
          <p:cNvPr id="3" name="Button">
            <a:extLst>
              <a:ext uri="{FF2B5EF4-FFF2-40B4-BE49-F238E27FC236}">
                <a16:creationId xmlns:a16="http://schemas.microsoft.com/office/drawing/2014/main" id="{6ADE7AC2-9DDB-AF4D-AB29-B8C4AC0DFADC}"/>
              </a:ext>
            </a:extLst>
          </p:cNvPr>
          <p:cNvSpPr>
            <a:spLocks/>
          </p:cNvSpPr>
          <p:nvPr/>
        </p:nvSpPr>
        <p:spPr bwMode="auto">
          <a:xfrm>
            <a:off x="6095998" y="6173175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저장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36" name="표 36">
            <a:extLst>
              <a:ext uri="{FF2B5EF4-FFF2-40B4-BE49-F238E27FC236}">
                <a16:creationId xmlns:a16="http://schemas.microsoft.com/office/drawing/2014/main" id="{059D3FC4-C027-E067-2158-4776750B6C21}"/>
              </a:ext>
            </a:extLst>
          </p:cNvPr>
          <p:cNvGraphicFramePr>
            <a:graphicFrameLocks noGrp="1"/>
          </p:cNvGraphicFramePr>
          <p:nvPr/>
        </p:nvGraphicFramePr>
        <p:xfrm>
          <a:off x="327588" y="1802272"/>
          <a:ext cx="8810973" cy="222504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084083">
                  <a:extLst>
                    <a:ext uri="{9D8B030D-6E8A-4147-A177-3AD203B41FA5}">
                      <a16:colId xmlns:a16="http://schemas.microsoft.com/office/drawing/2014/main" val="3331597760"/>
                    </a:ext>
                  </a:extLst>
                </a:gridCol>
                <a:gridCol w="1263226">
                  <a:extLst>
                    <a:ext uri="{9D8B030D-6E8A-4147-A177-3AD203B41FA5}">
                      <a16:colId xmlns:a16="http://schemas.microsoft.com/office/drawing/2014/main" val="1932115834"/>
                    </a:ext>
                  </a:extLst>
                </a:gridCol>
                <a:gridCol w="1426241">
                  <a:extLst>
                    <a:ext uri="{9D8B030D-6E8A-4147-A177-3AD203B41FA5}">
                      <a16:colId xmlns:a16="http://schemas.microsoft.com/office/drawing/2014/main" val="3607998184"/>
                    </a:ext>
                  </a:extLst>
                </a:gridCol>
                <a:gridCol w="1649730">
                  <a:extLst>
                    <a:ext uri="{9D8B030D-6E8A-4147-A177-3AD203B41FA5}">
                      <a16:colId xmlns:a16="http://schemas.microsoft.com/office/drawing/2014/main" val="1680125516"/>
                    </a:ext>
                  </a:extLst>
                </a:gridCol>
                <a:gridCol w="1961452">
                  <a:extLst>
                    <a:ext uri="{9D8B030D-6E8A-4147-A177-3AD203B41FA5}">
                      <a16:colId xmlns:a16="http://schemas.microsoft.com/office/drawing/2014/main" val="4081926000"/>
                    </a:ext>
                  </a:extLst>
                </a:gridCol>
                <a:gridCol w="1426241">
                  <a:extLst>
                    <a:ext uri="{9D8B030D-6E8A-4147-A177-3AD203B41FA5}">
                      <a16:colId xmlns:a16="http://schemas.microsoft.com/office/drawing/2014/main" val="3349603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생년월일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전화번호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이메일주소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등급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046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Admin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1999-12-31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010-1234-1234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admin@ezen.ac.kr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105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김영채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chae3920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1995-12-01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010-1234-1235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hlinkClick r:id="rId2"/>
                        </a:rPr>
                        <a:t>chae@naver.com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16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최나리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nry1234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1996-01-01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010-1234-1236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hlinkClick r:id="rId3"/>
                        </a:rPr>
                        <a:t>nry14@kakao.com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강사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442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386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6214228"/>
                  </a:ext>
                </a:extLst>
              </a:tr>
            </a:tbl>
          </a:graphicData>
        </a:graphic>
      </p:graphicFrame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5DAB2B91-4DE7-D57F-FD47-2378B5DAF38E}"/>
              </a:ext>
            </a:extLst>
          </p:cNvPr>
          <p:cNvSpPr/>
          <p:nvPr/>
        </p:nvSpPr>
        <p:spPr>
          <a:xfrm>
            <a:off x="8851587" y="2369781"/>
            <a:ext cx="220512" cy="268886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화살표: 오른쪽 37">
            <a:extLst>
              <a:ext uri="{FF2B5EF4-FFF2-40B4-BE49-F238E27FC236}">
                <a16:creationId xmlns:a16="http://schemas.microsoft.com/office/drawing/2014/main" id="{90C83EF6-40FF-4CF2-20D9-850CEE9BB521}"/>
              </a:ext>
            </a:extLst>
          </p:cNvPr>
          <p:cNvSpPr/>
          <p:nvPr/>
        </p:nvSpPr>
        <p:spPr>
          <a:xfrm>
            <a:off x="8851587" y="2922376"/>
            <a:ext cx="220512" cy="268886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90056E41-CCCB-D24B-FC00-B97E641875F8}"/>
              </a:ext>
            </a:extLst>
          </p:cNvPr>
          <p:cNvSpPr/>
          <p:nvPr/>
        </p:nvSpPr>
        <p:spPr>
          <a:xfrm>
            <a:off x="8851587" y="3535734"/>
            <a:ext cx="220512" cy="268886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336CA4C-D58F-3613-42C4-E55B4F752B8A}"/>
              </a:ext>
            </a:extLst>
          </p:cNvPr>
          <p:cNvSpPr txBox="1"/>
          <p:nvPr/>
        </p:nvSpPr>
        <p:spPr>
          <a:xfrm>
            <a:off x="332443" y="1317700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회원 관리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116449" y="162227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CC393487-83F7-5A4A-253D-83C9D1E629FE}"/>
              </a:ext>
            </a:extLst>
          </p:cNvPr>
          <p:cNvSpPr/>
          <p:nvPr/>
        </p:nvSpPr>
        <p:spPr>
          <a:xfrm>
            <a:off x="8517539" y="204381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91388D3-E567-C61E-EE36-744B9BABB1C7}"/>
              </a:ext>
            </a:extLst>
          </p:cNvPr>
          <p:cNvSpPr/>
          <p:nvPr/>
        </p:nvSpPr>
        <p:spPr>
          <a:xfrm>
            <a:off x="2271506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9B9137E-DBA7-BBA7-5387-255A34E4822F}"/>
              </a:ext>
            </a:extLst>
          </p:cNvPr>
          <p:cNvSpPr/>
          <p:nvPr/>
        </p:nvSpPr>
        <p:spPr>
          <a:xfrm>
            <a:off x="2872873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43CF870-B720-68CE-9C07-8BBDC6451ACD}"/>
              </a:ext>
            </a:extLst>
          </p:cNvPr>
          <p:cNvSpPr/>
          <p:nvPr/>
        </p:nvSpPr>
        <p:spPr>
          <a:xfrm>
            <a:off x="3437552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AFCDEF5-1F0B-E0B5-CECC-0CA957A0D33F}"/>
              </a:ext>
            </a:extLst>
          </p:cNvPr>
          <p:cNvSpPr/>
          <p:nvPr/>
        </p:nvSpPr>
        <p:spPr>
          <a:xfrm>
            <a:off x="4002231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26C973A-6AE1-6676-E31B-44769890A496}"/>
              </a:ext>
            </a:extLst>
          </p:cNvPr>
          <p:cNvSpPr/>
          <p:nvPr/>
        </p:nvSpPr>
        <p:spPr>
          <a:xfrm>
            <a:off x="4603598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4520C3E-1CEF-F5D2-380D-DE0965B1FB22}"/>
              </a:ext>
            </a:extLst>
          </p:cNvPr>
          <p:cNvSpPr/>
          <p:nvPr/>
        </p:nvSpPr>
        <p:spPr>
          <a:xfrm>
            <a:off x="5168277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B57360B-B9FC-1076-96AE-C24168712447}"/>
              </a:ext>
            </a:extLst>
          </p:cNvPr>
          <p:cNvSpPr/>
          <p:nvPr/>
        </p:nvSpPr>
        <p:spPr>
          <a:xfrm>
            <a:off x="5765130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26614C2-01E7-EE60-BDBA-BB263FFC158E}"/>
              </a:ext>
            </a:extLst>
          </p:cNvPr>
          <p:cNvSpPr/>
          <p:nvPr/>
        </p:nvSpPr>
        <p:spPr>
          <a:xfrm>
            <a:off x="6366497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D899BEDC-923E-636F-8E1C-0D201E483976}"/>
              </a:ext>
            </a:extLst>
          </p:cNvPr>
          <p:cNvSpPr/>
          <p:nvPr/>
        </p:nvSpPr>
        <p:spPr>
          <a:xfrm>
            <a:off x="6931176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06A7E61-EADD-F540-62C7-0723B9BC6557}"/>
              </a:ext>
            </a:extLst>
          </p:cNvPr>
          <p:cNvSpPr/>
          <p:nvPr/>
        </p:nvSpPr>
        <p:spPr>
          <a:xfrm>
            <a:off x="2514274" y="4966293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이름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21DE8435-C266-3A8C-E8F6-1B40B8AE3912}"/>
              </a:ext>
            </a:extLst>
          </p:cNvPr>
          <p:cNvSpPr/>
          <p:nvPr/>
        </p:nvSpPr>
        <p:spPr>
          <a:xfrm>
            <a:off x="3708503" y="4966293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A98AE47-A71F-2FC8-1908-13FC6AE7CC39}"/>
              </a:ext>
            </a:extLst>
          </p:cNvPr>
          <p:cNvSpPr/>
          <p:nvPr/>
        </p:nvSpPr>
        <p:spPr>
          <a:xfrm>
            <a:off x="6407041" y="4966293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55" name="이등변 삼각형 54">
            <a:extLst>
              <a:ext uri="{FF2B5EF4-FFF2-40B4-BE49-F238E27FC236}">
                <a16:creationId xmlns:a16="http://schemas.microsoft.com/office/drawing/2014/main" id="{E8338BD0-E794-E05B-6775-745778C6A4C8}"/>
              </a:ext>
            </a:extLst>
          </p:cNvPr>
          <p:cNvSpPr/>
          <p:nvPr/>
        </p:nvSpPr>
        <p:spPr>
          <a:xfrm flipV="1">
            <a:off x="3202030" y="5076260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42EA242-92A6-F89B-3DC5-6353E2DD212E}"/>
              </a:ext>
            </a:extLst>
          </p:cNvPr>
          <p:cNvSpPr/>
          <p:nvPr/>
        </p:nvSpPr>
        <p:spPr>
          <a:xfrm>
            <a:off x="2228757" y="478629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682017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ID</a:t>
                      </a:r>
                      <a:r>
                        <a:rPr lang="ko-KR" altLang="en-US" sz="1100" dirty="0"/>
                        <a:t>수정 불가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비밀번호 수정 가능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기존 비밀번호 조회 불가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이메일 수정 불가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주소검색 </a:t>
                      </a:r>
                      <a:r>
                        <a:rPr lang="en-US" altLang="ko-KR" sz="1100" dirty="0" err="1"/>
                        <a:t>api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활용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 등급 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회원 데이터 </a:t>
                      </a:r>
                      <a:r>
                        <a:rPr lang="en-US" altLang="ko-KR" sz="1100" dirty="0"/>
                        <a:t>UPDATE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EB1CF7-2033-8C8A-86BF-4D94B8F06EE8}"/>
              </a:ext>
            </a:extLst>
          </p:cNvPr>
          <p:cNvSpPr txBox="1"/>
          <p:nvPr/>
        </p:nvSpPr>
        <p:spPr>
          <a:xfrm>
            <a:off x="1924229" y="1255491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아이디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4F64C1-5061-AB39-3326-6C80BD137BA8}"/>
              </a:ext>
            </a:extLst>
          </p:cNvPr>
          <p:cNvSpPr txBox="1"/>
          <p:nvPr/>
        </p:nvSpPr>
        <p:spPr>
          <a:xfrm>
            <a:off x="1919667" y="1572889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81B70D-3263-C945-4F27-42EC9D80A3B2}"/>
              </a:ext>
            </a:extLst>
          </p:cNvPr>
          <p:cNvSpPr txBox="1"/>
          <p:nvPr/>
        </p:nvSpPr>
        <p:spPr>
          <a:xfrm>
            <a:off x="1960193" y="430327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주소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634E99-67DC-8901-6173-97E978291BF4}"/>
              </a:ext>
            </a:extLst>
          </p:cNvPr>
          <p:cNvSpPr txBox="1"/>
          <p:nvPr/>
        </p:nvSpPr>
        <p:spPr>
          <a:xfrm>
            <a:off x="1924229" y="1893707"/>
            <a:ext cx="1122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38A9D36-5EF0-6505-AA7B-3370C434A1D2}"/>
              </a:ext>
            </a:extLst>
          </p:cNvPr>
          <p:cNvSpPr txBox="1"/>
          <p:nvPr/>
        </p:nvSpPr>
        <p:spPr>
          <a:xfrm>
            <a:off x="1916814" y="3802511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전화번호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C9EBE02-945C-9951-D77E-09F4E132DD54}"/>
              </a:ext>
            </a:extLst>
          </p:cNvPr>
          <p:cNvSpPr txBox="1"/>
          <p:nvPr/>
        </p:nvSpPr>
        <p:spPr>
          <a:xfrm>
            <a:off x="1924229" y="262958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성별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58FCEF8-AF62-D843-B3A9-760568CA8B4D}"/>
              </a:ext>
            </a:extLst>
          </p:cNvPr>
          <p:cNvSpPr txBox="1"/>
          <p:nvPr/>
        </p:nvSpPr>
        <p:spPr>
          <a:xfrm>
            <a:off x="1904050" y="3007818"/>
            <a:ext cx="11624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생년월일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975072-78D0-94BB-8F3E-A9B0D9F123C7}"/>
              </a:ext>
            </a:extLst>
          </p:cNvPr>
          <p:cNvSpPr txBox="1"/>
          <p:nvPr/>
        </p:nvSpPr>
        <p:spPr>
          <a:xfrm>
            <a:off x="1928498" y="345064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469A7EC-D46D-AF04-9228-99EBB651AB66}"/>
              </a:ext>
            </a:extLst>
          </p:cNvPr>
          <p:cNvSpPr/>
          <p:nvPr/>
        </p:nvSpPr>
        <p:spPr>
          <a:xfrm>
            <a:off x="3047102" y="1886571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8</a:t>
            </a:r>
            <a:r>
              <a:rPr lang="ko-KR" altLang="en-US" sz="1100" dirty="0"/>
              <a:t>자</a:t>
            </a:r>
            <a:r>
              <a:rPr lang="en-US" altLang="ko-KR" sz="1100" dirty="0"/>
              <a:t>~15</a:t>
            </a:r>
            <a:r>
              <a:rPr lang="ko-KR" altLang="en-US" sz="1100" dirty="0"/>
              <a:t>자</a:t>
            </a:r>
            <a:r>
              <a:rPr lang="en-US" altLang="ko-KR" sz="1100" dirty="0"/>
              <a:t>, </a:t>
            </a:r>
            <a:r>
              <a:rPr lang="ko-KR" altLang="en-US" sz="1100" dirty="0"/>
              <a:t>영문 </a:t>
            </a:r>
            <a:r>
              <a:rPr lang="en-US" altLang="ko-KR" sz="1100" dirty="0"/>
              <a:t>+ </a:t>
            </a:r>
            <a:r>
              <a:rPr lang="ko-KR" altLang="en-US" sz="1100" dirty="0"/>
              <a:t>숫자 조합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FECBAAB-427A-A191-A6F9-5F68F93ECD82}"/>
              </a:ext>
            </a:extLst>
          </p:cNvPr>
          <p:cNvSpPr txBox="1"/>
          <p:nvPr/>
        </p:nvSpPr>
        <p:spPr>
          <a:xfrm>
            <a:off x="1903201" y="2275062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비밀번호확인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848134B-4FE5-0651-8D85-0E42B7BC1255}"/>
              </a:ext>
            </a:extLst>
          </p:cNvPr>
          <p:cNvSpPr/>
          <p:nvPr/>
        </p:nvSpPr>
        <p:spPr>
          <a:xfrm>
            <a:off x="3063253" y="3782661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숫자만 입력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16A0530-487B-3038-B34F-5B57E608342D}"/>
              </a:ext>
            </a:extLst>
          </p:cNvPr>
          <p:cNvSpPr/>
          <p:nvPr/>
        </p:nvSpPr>
        <p:spPr>
          <a:xfrm>
            <a:off x="3047102" y="225468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E2C71BE-C3B7-7E36-ED49-D00D7B9CAFD9}"/>
              </a:ext>
            </a:extLst>
          </p:cNvPr>
          <p:cNvSpPr/>
          <p:nvPr/>
        </p:nvSpPr>
        <p:spPr>
          <a:xfrm>
            <a:off x="3047102" y="4284559"/>
            <a:ext cx="383558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주소검색 버튼을 클릭하세요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59E28EE-85EC-A25A-2D9E-5D353F7C58CE}"/>
              </a:ext>
            </a:extLst>
          </p:cNvPr>
          <p:cNvSpPr/>
          <p:nvPr/>
        </p:nvSpPr>
        <p:spPr>
          <a:xfrm>
            <a:off x="6882690" y="4277422"/>
            <a:ext cx="738570" cy="293947"/>
          </a:xfrm>
          <a:prstGeom prst="rect">
            <a:avLst/>
          </a:prstGeom>
          <a:solidFill>
            <a:schemeClr val="bg2">
              <a:lumMod val="9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050" b="1" dirty="0">
                <a:solidFill>
                  <a:schemeClr val="tx1"/>
                </a:solidFill>
              </a:rPr>
              <a:t>주소검색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8A4A36F-4D14-8B7D-8408-57A4E10A0AAC}"/>
              </a:ext>
            </a:extLst>
          </p:cNvPr>
          <p:cNvSpPr/>
          <p:nvPr/>
        </p:nvSpPr>
        <p:spPr>
          <a:xfrm>
            <a:off x="3990621" y="2704484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36FD74C-75C7-19BA-F99D-765AA67C0958}"/>
              </a:ext>
            </a:extLst>
          </p:cNvPr>
          <p:cNvSpPr txBox="1"/>
          <p:nvPr/>
        </p:nvSpPr>
        <p:spPr>
          <a:xfrm>
            <a:off x="3288639" y="2618694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남자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76F6FD-622B-DBFB-DB8E-EEC4BDC50F59}"/>
              </a:ext>
            </a:extLst>
          </p:cNvPr>
          <p:cNvSpPr txBox="1"/>
          <p:nvPr/>
        </p:nvSpPr>
        <p:spPr>
          <a:xfrm>
            <a:off x="4029386" y="2631702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여자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62DB166C-2950-3DA4-A38F-BA822C0E3911}"/>
              </a:ext>
            </a:extLst>
          </p:cNvPr>
          <p:cNvSpPr/>
          <p:nvPr/>
        </p:nvSpPr>
        <p:spPr>
          <a:xfrm>
            <a:off x="3047102" y="2986852"/>
            <a:ext cx="891961" cy="3077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47" name="이등변 삼각형 46">
            <a:extLst>
              <a:ext uri="{FF2B5EF4-FFF2-40B4-BE49-F238E27FC236}">
                <a16:creationId xmlns:a16="http://schemas.microsoft.com/office/drawing/2014/main" id="{4FDBB240-8B28-27E2-4EB3-E0FB89649BB1}"/>
              </a:ext>
            </a:extLst>
          </p:cNvPr>
          <p:cNvSpPr/>
          <p:nvPr/>
        </p:nvSpPr>
        <p:spPr>
          <a:xfrm rot="10800000">
            <a:off x="3760890" y="3164890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36CF9C18-4D53-D4BC-F315-2A2A87ACA8C1}"/>
              </a:ext>
            </a:extLst>
          </p:cNvPr>
          <p:cNvCxnSpPr/>
          <p:nvPr/>
        </p:nvCxnSpPr>
        <p:spPr>
          <a:xfrm>
            <a:off x="3635821" y="3005165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49" name="이등변 삼각형 48">
            <a:extLst>
              <a:ext uri="{FF2B5EF4-FFF2-40B4-BE49-F238E27FC236}">
                <a16:creationId xmlns:a16="http://schemas.microsoft.com/office/drawing/2014/main" id="{647C179C-E35E-18E8-6A43-52B042B9E256}"/>
              </a:ext>
            </a:extLst>
          </p:cNvPr>
          <p:cNvSpPr/>
          <p:nvPr/>
        </p:nvSpPr>
        <p:spPr>
          <a:xfrm>
            <a:off x="3767114" y="3039164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61E3BFE-EC97-2B28-43DB-4A9CE716DF28}"/>
              </a:ext>
            </a:extLst>
          </p:cNvPr>
          <p:cNvSpPr/>
          <p:nvPr/>
        </p:nvSpPr>
        <p:spPr>
          <a:xfrm>
            <a:off x="4308808" y="2986853"/>
            <a:ext cx="755586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51" name="이등변 삼각형 50">
            <a:extLst>
              <a:ext uri="{FF2B5EF4-FFF2-40B4-BE49-F238E27FC236}">
                <a16:creationId xmlns:a16="http://schemas.microsoft.com/office/drawing/2014/main" id="{9989BF3A-E820-4EED-8106-9AC65983FF78}"/>
              </a:ext>
            </a:extLst>
          </p:cNvPr>
          <p:cNvSpPr/>
          <p:nvPr/>
        </p:nvSpPr>
        <p:spPr>
          <a:xfrm rot="10800000">
            <a:off x="4904722" y="3170017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A6BD251D-CA5D-BC3F-7CB1-ADD664A2BBA5}"/>
              </a:ext>
            </a:extLst>
          </p:cNvPr>
          <p:cNvCxnSpPr/>
          <p:nvPr/>
        </p:nvCxnSpPr>
        <p:spPr>
          <a:xfrm>
            <a:off x="4820714" y="3005165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53" name="이등변 삼각형 52">
            <a:extLst>
              <a:ext uri="{FF2B5EF4-FFF2-40B4-BE49-F238E27FC236}">
                <a16:creationId xmlns:a16="http://schemas.microsoft.com/office/drawing/2014/main" id="{FB7CE9B8-A496-4E9B-EE95-B1CEB8499C29}"/>
              </a:ext>
            </a:extLst>
          </p:cNvPr>
          <p:cNvSpPr/>
          <p:nvPr/>
        </p:nvSpPr>
        <p:spPr>
          <a:xfrm>
            <a:off x="4904768" y="3045406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9C6EC7D-0818-2C06-AA7F-9F2DAEB9F7F2}"/>
              </a:ext>
            </a:extLst>
          </p:cNvPr>
          <p:cNvSpPr txBox="1"/>
          <p:nvPr/>
        </p:nvSpPr>
        <p:spPr>
          <a:xfrm>
            <a:off x="3929115" y="3026824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년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BB34426-1B6C-8567-D1EB-7E6C9586994F}"/>
              </a:ext>
            </a:extLst>
          </p:cNvPr>
          <p:cNvSpPr txBox="1"/>
          <p:nvPr/>
        </p:nvSpPr>
        <p:spPr>
          <a:xfrm>
            <a:off x="5090117" y="2999852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월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1B08001-E922-BABA-8AA2-F694D1C8D6E6}"/>
              </a:ext>
            </a:extLst>
          </p:cNvPr>
          <p:cNvSpPr txBox="1"/>
          <p:nvPr/>
        </p:nvSpPr>
        <p:spPr>
          <a:xfrm>
            <a:off x="6392161" y="2999852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일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6D4560A-7E1E-E5AA-5069-CABC9CD2CCBF}"/>
              </a:ext>
            </a:extLst>
          </p:cNvPr>
          <p:cNvSpPr/>
          <p:nvPr/>
        </p:nvSpPr>
        <p:spPr>
          <a:xfrm>
            <a:off x="5610852" y="2986852"/>
            <a:ext cx="755586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19097EE6-B271-C8E8-4920-48D999F26E94}"/>
              </a:ext>
            </a:extLst>
          </p:cNvPr>
          <p:cNvSpPr/>
          <p:nvPr/>
        </p:nvSpPr>
        <p:spPr>
          <a:xfrm rot="10800000">
            <a:off x="6206766" y="3170016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17DAA60D-02BC-6E30-88C8-818C2ADCB0E3}"/>
              </a:ext>
            </a:extLst>
          </p:cNvPr>
          <p:cNvCxnSpPr/>
          <p:nvPr/>
        </p:nvCxnSpPr>
        <p:spPr>
          <a:xfrm>
            <a:off x="6122758" y="3005164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099E5E61-AFEE-EFDA-80AB-ADED5233F0A8}"/>
              </a:ext>
            </a:extLst>
          </p:cNvPr>
          <p:cNvSpPr/>
          <p:nvPr/>
        </p:nvSpPr>
        <p:spPr>
          <a:xfrm>
            <a:off x="6206812" y="3045405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4BC18460-2A15-BF14-D07C-FC2021964843}"/>
              </a:ext>
            </a:extLst>
          </p:cNvPr>
          <p:cNvSpPr/>
          <p:nvPr/>
        </p:nvSpPr>
        <p:spPr>
          <a:xfrm>
            <a:off x="3047102" y="4686771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상세주소 입력하세요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B1CF651-7C2E-26B2-C9C6-2BCB1C6ACC06}"/>
              </a:ext>
            </a:extLst>
          </p:cNvPr>
          <p:cNvSpPr/>
          <p:nvPr/>
        </p:nvSpPr>
        <p:spPr>
          <a:xfrm>
            <a:off x="3249873" y="2724074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1646900" y="123883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1645519" y="185220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4825A9C-0D67-5BA9-E533-DB44BFD90739}"/>
              </a:ext>
            </a:extLst>
          </p:cNvPr>
          <p:cNvSpPr/>
          <p:nvPr/>
        </p:nvSpPr>
        <p:spPr>
          <a:xfrm>
            <a:off x="1645519" y="34394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992A4F10-1086-7E37-378B-CBB07DCCBFEA}"/>
              </a:ext>
            </a:extLst>
          </p:cNvPr>
          <p:cNvSpPr/>
          <p:nvPr/>
        </p:nvSpPr>
        <p:spPr>
          <a:xfrm>
            <a:off x="1645518" y="4106492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4</a:t>
            </a:r>
            <a:endParaRPr lang="ko-KR" altLang="en-US" sz="2000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BE37912B-D760-2C3A-5071-66D283209B82}"/>
              </a:ext>
            </a:extLst>
          </p:cNvPr>
          <p:cNvSpPr/>
          <p:nvPr/>
        </p:nvSpPr>
        <p:spPr>
          <a:xfrm>
            <a:off x="4079576" y="5821033"/>
            <a:ext cx="947414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저장</a:t>
            </a:r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E6F755D3-EF89-EA52-C1B9-EE4FD0592857}"/>
              </a:ext>
            </a:extLst>
          </p:cNvPr>
          <p:cNvSpPr/>
          <p:nvPr/>
        </p:nvSpPr>
        <p:spPr>
          <a:xfrm>
            <a:off x="3604631" y="5814048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6</a:t>
            </a:r>
            <a:endParaRPr lang="ko-KR" altLang="en-US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A447BA-8773-7ADC-390A-9353605A5EEB}"/>
              </a:ext>
            </a:extLst>
          </p:cNvPr>
          <p:cNvSpPr txBox="1"/>
          <p:nvPr/>
        </p:nvSpPr>
        <p:spPr>
          <a:xfrm>
            <a:off x="3259171" y="467290"/>
            <a:ext cx="369844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 관리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 정보 수정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2E5090-2C63-BABB-A7E8-A4675803C6DE}"/>
              </a:ext>
            </a:extLst>
          </p:cNvPr>
          <p:cNvSpPr txBox="1"/>
          <p:nvPr/>
        </p:nvSpPr>
        <p:spPr>
          <a:xfrm>
            <a:off x="3056714" y="1255491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chae3920</a:t>
            </a:r>
            <a:endParaRPr lang="ko-KR" altLang="en-US" sz="1200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157936E3-71C2-C18C-1AD6-042130BF2941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4B8AFAD-8368-F06E-0F48-4B5D66F95B97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378B718-ADCE-6E8F-81EE-C5C4D497FDA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EF20CBC-7946-B8F0-90F6-AB67902CC02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88DA704-F011-35FA-B897-84FDEF384D75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E6FB978-8EB2-DF16-7187-05ADFC9E01DD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074760B4-9F59-9C52-E4DA-161512E1D6B4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E197F96-AC87-8AD5-F24C-C5BB93DD74F0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623E13-4029-D873-EFF4-2018DC2075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6E719E4-EEBA-332D-FFEE-CC9DA5C7D6A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B8FC80B-C7AE-DC1C-BCC1-8D9F29EF4B8F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66E6525F-2F94-47DE-9FDB-AB1C3D000D3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42069FE5-ADA2-0F2D-CC8B-62C74A18A40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373E65A-76BB-F56C-6055-335BD6BCD861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913BE767-E89F-BDEA-48A6-4A52EDBE8323}"/>
              </a:ext>
            </a:extLst>
          </p:cNvPr>
          <p:cNvSpPr/>
          <p:nvPr/>
        </p:nvSpPr>
        <p:spPr>
          <a:xfrm>
            <a:off x="3047102" y="1548756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A98D186-3AE5-C0B0-6F10-8B3845C9EE6F}"/>
              </a:ext>
            </a:extLst>
          </p:cNvPr>
          <p:cNvSpPr txBox="1"/>
          <p:nvPr/>
        </p:nvSpPr>
        <p:spPr>
          <a:xfrm>
            <a:off x="3056714" y="3443114"/>
            <a:ext cx="26039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chae3920@kakao.com</a:t>
            </a:r>
            <a:endParaRPr lang="ko-KR" altLang="en-US" sz="1200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05F11422-CE1E-7037-EAD9-56554A9AD841}"/>
              </a:ext>
            </a:extLst>
          </p:cNvPr>
          <p:cNvSpPr/>
          <p:nvPr/>
        </p:nvSpPr>
        <p:spPr>
          <a:xfrm>
            <a:off x="5215515" y="5821033"/>
            <a:ext cx="947414" cy="36942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58BE500C-2E16-8BF4-C852-21A38D548A71}"/>
              </a:ext>
            </a:extLst>
          </p:cNvPr>
          <p:cNvSpPr/>
          <p:nvPr/>
        </p:nvSpPr>
        <p:spPr>
          <a:xfrm>
            <a:off x="1652019" y="5179103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5</a:t>
            </a:r>
            <a:endParaRPr lang="ko-KR" altLang="en-US" sz="20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2153B89-1EE4-3464-3601-F190423E03B5}"/>
              </a:ext>
            </a:extLst>
          </p:cNvPr>
          <p:cNvSpPr txBox="1"/>
          <p:nvPr/>
        </p:nvSpPr>
        <p:spPr>
          <a:xfrm>
            <a:off x="1960193" y="516238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회원등급</a:t>
            </a:r>
          </a:p>
        </p:txBody>
      </p:sp>
      <p:sp>
        <p:nvSpPr>
          <p:cNvPr id="99" name="모서리가 둥근 직사각형 69">
            <a:extLst>
              <a:ext uri="{FF2B5EF4-FFF2-40B4-BE49-F238E27FC236}">
                <a16:creationId xmlns:a16="http://schemas.microsoft.com/office/drawing/2014/main" id="{DFC342E1-D3FD-59AC-8402-69963182DBB4}"/>
              </a:ext>
            </a:extLst>
          </p:cNvPr>
          <p:cNvSpPr/>
          <p:nvPr/>
        </p:nvSpPr>
        <p:spPr>
          <a:xfrm>
            <a:off x="3036600" y="5148540"/>
            <a:ext cx="928032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강사</a:t>
            </a:r>
          </a:p>
        </p:txBody>
      </p:sp>
      <p:sp>
        <p:nvSpPr>
          <p:cNvPr id="100" name="모서리가 둥근 직사각형 71">
            <a:extLst>
              <a:ext uri="{FF2B5EF4-FFF2-40B4-BE49-F238E27FC236}">
                <a16:creationId xmlns:a16="http://schemas.microsoft.com/office/drawing/2014/main" id="{61B6BDE2-409A-944F-8512-A3779A565384}"/>
              </a:ext>
            </a:extLst>
          </p:cNvPr>
          <p:cNvSpPr/>
          <p:nvPr/>
        </p:nvSpPr>
        <p:spPr>
          <a:xfrm>
            <a:off x="3552850" y="5148540"/>
            <a:ext cx="411783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이등변 삼각형 100">
            <a:extLst>
              <a:ext uri="{FF2B5EF4-FFF2-40B4-BE49-F238E27FC236}">
                <a16:creationId xmlns:a16="http://schemas.microsoft.com/office/drawing/2014/main" id="{CBEABC2F-9B9B-994C-6050-DEF0543E4C0A}"/>
              </a:ext>
            </a:extLst>
          </p:cNvPr>
          <p:cNvSpPr/>
          <p:nvPr/>
        </p:nvSpPr>
        <p:spPr>
          <a:xfrm flipV="1">
            <a:off x="3671324" y="5290096"/>
            <a:ext cx="174833" cy="1384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175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메인페이지의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공지를 수정할 수 있는 페이지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추가버튼을 누르면 공지</a:t>
                      </a:r>
                      <a:r>
                        <a:rPr lang="en-US" altLang="ko-KR" sz="1100" dirty="0"/>
                        <a:t>2 </a:t>
                      </a:r>
                      <a:r>
                        <a:rPr lang="ko-KR" altLang="en-US" sz="1100" dirty="0"/>
                        <a:t>이미지</a:t>
                      </a:r>
                      <a:r>
                        <a:rPr lang="en-US" altLang="ko-KR" sz="1100" dirty="0"/>
                        <a:t>, </a:t>
                      </a:r>
                      <a:r>
                        <a:rPr lang="en-US" altLang="ko-KR" sz="1100" dirty="0" err="1"/>
                        <a:t>url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박스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BE37912B-D760-2C3A-5071-66D283209B82}"/>
              </a:ext>
            </a:extLst>
          </p:cNvPr>
          <p:cNvSpPr/>
          <p:nvPr/>
        </p:nvSpPr>
        <p:spPr>
          <a:xfrm>
            <a:off x="3610910" y="3640934"/>
            <a:ext cx="947414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저장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A447BA-8773-7ADC-390A-9353605A5EEB}"/>
              </a:ext>
            </a:extLst>
          </p:cNvPr>
          <p:cNvSpPr txBox="1"/>
          <p:nvPr/>
        </p:nvSpPr>
        <p:spPr>
          <a:xfrm>
            <a:off x="3259171" y="467290"/>
            <a:ext cx="29995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이미지 공지 관리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157936E3-71C2-C18C-1AD6-042130BF2941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4B8AFAD-8368-F06E-0F48-4B5D66F95B97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378B718-ADCE-6E8F-81EE-C5C4D497FDA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EF20CBC-7946-B8F0-90F6-AB67902CC02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88DA704-F011-35FA-B897-84FDEF384D75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E6FB978-8EB2-DF16-7187-05ADFC9E01DD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074760B4-9F59-9C52-E4DA-161512E1D6B4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E197F96-AC87-8AD5-F24C-C5BB93DD74F0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623E13-4029-D873-EFF4-2018DC2075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6E719E4-EEBA-332D-FFEE-CC9DA5C7D6A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B8FC80B-C7AE-DC1C-BCC1-8D9F29EF4B8F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66E6525F-2F94-47DE-9FDB-AB1C3D000D3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42069FE5-ADA2-0F2D-CC8B-62C74A18A40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373E65A-76BB-F56C-6055-335BD6BCD861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05F11422-CE1E-7037-EAD9-56554A9AD841}"/>
              </a:ext>
            </a:extLst>
          </p:cNvPr>
          <p:cNvSpPr/>
          <p:nvPr/>
        </p:nvSpPr>
        <p:spPr>
          <a:xfrm>
            <a:off x="4746849" y="3640934"/>
            <a:ext cx="947414" cy="36942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3BA8E8-9752-DFEC-8421-70E54022A070}"/>
              </a:ext>
            </a:extLst>
          </p:cNvPr>
          <p:cNvSpPr txBox="1"/>
          <p:nvPr/>
        </p:nvSpPr>
        <p:spPr>
          <a:xfrm>
            <a:off x="1274463" y="1864960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공지</a:t>
            </a:r>
            <a:r>
              <a:rPr lang="en-US" altLang="ko-KR" sz="1200" dirty="0"/>
              <a:t>1 </a:t>
            </a:r>
            <a:r>
              <a:rPr lang="ko-KR" altLang="en-US" sz="1200" dirty="0"/>
              <a:t>이미지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CF05E9F-8CF2-CB2A-B2C0-522DAD746B52}"/>
              </a:ext>
            </a:extLst>
          </p:cNvPr>
          <p:cNvSpPr/>
          <p:nvPr/>
        </p:nvSpPr>
        <p:spPr>
          <a:xfrm>
            <a:off x="2739911" y="1844582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notice1.png</a:t>
            </a:r>
            <a:endParaRPr lang="ko-KR" alt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3125FC-CDFE-E9F6-979C-9D086EF3C649}"/>
              </a:ext>
            </a:extLst>
          </p:cNvPr>
          <p:cNvSpPr txBox="1"/>
          <p:nvPr/>
        </p:nvSpPr>
        <p:spPr>
          <a:xfrm>
            <a:off x="1274462" y="1427965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공지사항 설정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DA593EE-06ED-1C72-515A-6A03B09A0008}"/>
              </a:ext>
            </a:extLst>
          </p:cNvPr>
          <p:cNvSpPr/>
          <p:nvPr/>
        </p:nvSpPr>
        <p:spPr>
          <a:xfrm>
            <a:off x="6452693" y="1842866"/>
            <a:ext cx="858325" cy="2973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첨부파일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4F32571-6760-3DDE-9BA1-B4640B113D43}"/>
              </a:ext>
            </a:extLst>
          </p:cNvPr>
          <p:cNvSpPr/>
          <p:nvPr/>
        </p:nvSpPr>
        <p:spPr>
          <a:xfrm>
            <a:off x="1094460" y="1197430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BCD5E0-8F6F-A29A-BCD2-ECA5EB3F80D6}"/>
              </a:ext>
            </a:extLst>
          </p:cNvPr>
          <p:cNvSpPr txBox="1"/>
          <p:nvPr/>
        </p:nvSpPr>
        <p:spPr>
          <a:xfrm>
            <a:off x="1274463" y="2215092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공지</a:t>
            </a:r>
            <a:r>
              <a:rPr lang="en-US" altLang="ko-KR" sz="1200" dirty="0"/>
              <a:t>1 URL</a:t>
            </a:r>
            <a:endParaRPr lang="ko-KR" altLang="en-US" sz="12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FACB87-D69E-1E06-326F-C748D9D14535}"/>
              </a:ext>
            </a:extLst>
          </p:cNvPr>
          <p:cNvSpPr/>
          <p:nvPr/>
        </p:nvSpPr>
        <p:spPr>
          <a:xfrm>
            <a:off x="2739911" y="219471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https://www.youngcenter.go.kr/10010010010</a:t>
            </a:r>
            <a:endParaRPr lang="ko-KR" altLang="en-US" sz="1100" dirty="0"/>
          </a:p>
        </p:txBody>
      </p:sp>
      <p:sp>
        <p:nvSpPr>
          <p:cNvPr id="32" name="십자형 31">
            <a:extLst>
              <a:ext uri="{FF2B5EF4-FFF2-40B4-BE49-F238E27FC236}">
                <a16:creationId xmlns:a16="http://schemas.microsoft.com/office/drawing/2014/main" id="{8903CB7A-22F6-854C-E36A-756263FCCDF0}"/>
              </a:ext>
            </a:extLst>
          </p:cNvPr>
          <p:cNvSpPr/>
          <p:nvPr/>
        </p:nvSpPr>
        <p:spPr>
          <a:xfrm>
            <a:off x="4390726" y="2734036"/>
            <a:ext cx="636264" cy="625900"/>
          </a:xfrm>
          <a:prstGeom prst="plus">
            <a:avLst>
              <a:gd name="adj" fmla="val 3585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515C2D9-CA24-4C72-0165-E57BC59144A6}"/>
              </a:ext>
            </a:extLst>
          </p:cNvPr>
          <p:cNvSpPr/>
          <p:nvPr/>
        </p:nvSpPr>
        <p:spPr>
          <a:xfrm>
            <a:off x="4084617" y="2522983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39377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메인페이지의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공지를 수정할 수 있는 페이지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추가버튼을 누르면 공지</a:t>
                      </a:r>
                      <a:r>
                        <a:rPr lang="en-US" altLang="ko-KR" sz="1100" dirty="0"/>
                        <a:t>2 </a:t>
                      </a:r>
                      <a:r>
                        <a:rPr lang="ko-KR" altLang="en-US" sz="1100" dirty="0"/>
                        <a:t>이미지</a:t>
                      </a:r>
                      <a:r>
                        <a:rPr lang="en-US" altLang="ko-KR" sz="1100" dirty="0"/>
                        <a:t>, </a:t>
                      </a:r>
                      <a:r>
                        <a:rPr lang="en-US" altLang="ko-KR" sz="1100" dirty="0" err="1"/>
                        <a:t>url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박스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BE37912B-D760-2C3A-5071-66D283209B82}"/>
              </a:ext>
            </a:extLst>
          </p:cNvPr>
          <p:cNvSpPr/>
          <p:nvPr/>
        </p:nvSpPr>
        <p:spPr>
          <a:xfrm>
            <a:off x="3610910" y="3640934"/>
            <a:ext cx="947414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저장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A447BA-8773-7ADC-390A-9353605A5EEB}"/>
              </a:ext>
            </a:extLst>
          </p:cNvPr>
          <p:cNvSpPr txBox="1"/>
          <p:nvPr/>
        </p:nvSpPr>
        <p:spPr>
          <a:xfrm>
            <a:off x="3259171" y="467290"/>
            <a:ext cx="29995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이미지 공지 관리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157936E3-71C2-C18C-1AD6-042130BF2941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4B8AFAD-8368-F06E-0F48-4B5D66F95B97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378B718-ADCE-6E8F-81EE-C5C4D497FDA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EF20CBC-7946-B8F0-90F6-AB67902CC02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88DA704-F011-35FA-B897-84FDEF384D75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E6FB978-8EB2-DF16-7187-05ADFC9E01DD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074760B4-9F59-9C52-E4DA-161512E1D6B4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E197F96-AC87-8AD5-F24C-C5BB93DD74F0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623E13-4029-D873-EFF4-2018DC2075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6E719E4-EEBA-332D-FFEE-CC9DA5C7D6A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B8FC80B-C7AE-DC1C-BCC1-8D9F29EF4B8F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66E6525F-2F94-47DE-9FDB-AB1C3D000D3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42069FE5-ADA2-0F2D-CC8B-62C74A18A40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373E65A-76BB-F56C-6055-335BD6BCD861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05F11422-CE1E-7037-EAD9-56554A9AD841}"/>
              </a:ext>
            </a:extLst>
          </p:cNvPr>
          <p:cNvSpPr/>
          <p:nvPr/>
        </p:nvSpPr>
        <p:spPr>
          <a:xfrm>
            <a:off x="4746849" y="3640934"/>
            <a:ext cx="947414" cy="36942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3BA8E8-9752-DFEC-8421-70E54022A070}"/>
              </a:ext>
            </a:extLst>
          </p:cNvPr>
          <p:cNvSpPr txBox="1"/>
          <p:nvPr/>
        </p:nvSpPr>
        <p:spPr>
          <a:xfrm>
            <a:off x="1274463" y="1864960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공지</a:t>
            </a:r>
            <a:r>
              <a:rPr lang="en-US" altLang="ko-KR" sz="1200" dirty="0"/>
              <a:t>1 </a:t>
            </a:r>
            <a:r>
              <a:rPr lang="ko-KR" altLang="en-US" sz="1200" dirty="0"/>
              <a:t>이미지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CF05E9F-8CF2-CB2A-B2C0-522DAD746B52}"/>
              </a:ext>
            </a:extLst>
          </p:cNvPr>
          <p:cNvSpPr/>
          <p:nvPr/>
        </p:nvSpPr>
        <p:spPr>
          <a:xfrm>
            <a:off x="2739911" y="1844582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notice1.png</a:t>
            </a:r>
            <a:endParaRPr lang="ko-KR" alt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3125FC-CDFE-E9F6-979C-9D086EF3C649}"/>
              </a:ext>
            </a:extLst>
          </p:cNvPr>
          <p:cNvSpPr txBox="1"/>
          <p:nvPr/>
        </p:nvSpPr>
        <p:spPr>
          <a:xfrm>
            <a:off x="1274462" y="1427965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공지사항 설정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DA593EE-06ED-1C72-515A-6A03B09A0008}"/>
              </a:ext>
            </a:extLst>
          </p:cNvPr>
          <p:cNvSpPr/>
          <p:nvPr/>
        </p:nvSpPr>
        <p:spPr>
          <a:xfrm>
            <a:off x="6452693" y="1842866"/>
            <a:ext cx="858325" cy="2973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첨부파일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4F32571-6760-3DDE-9BA1-B4640B113D43}"/>
              </a:ext>
            </a:extLst>
          </p:cNvPr>
          <p:cNvSpPr/>
          <p:nvPr/>
        </p:nvSpPr>
        <p:spPr>
          <a:xfrm>
            <a:off x="1094460" y="1197430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BCD5E0-8F6F-A29A-BCD2-ECA5EB3F80D6}"/>
              </a:ext>
            </a:extLst>
          </p:cNvPr>
          <p:cNvSpPr txBox="1"/>
          <p:nvPr/>
        </p:nvSpPr>
        <p:spPr>
          <a:xfrm>
            <a:off x="1274463" y="2215092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공지</a:t>
            </a:r>
            <a:r>
              <a:rPr lang="en-US" altLang="ko-KR" sz="1200" dirty="0"/>
              <a:t>1 URL</a:t>
            </a:r>
            <a:endParaRPr lang="ko-KR" altLang="en-US" sz="12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FACB87-D69E-1E06-326F-C748D9D14535}"/>
              </a:ext>
            </a:extLst>
          </p:cNvPr>
          <p:cNvSpPr/>
          <p:nvPr/>
        </p:nvSpPr>
        <p:spPr>
          <a:xfrm>
            <a:off x="2739911" y="219471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https://www.youngcenter.go.kr/10010010010</a:t>
            </a:r>
            <a:endParaRPr lang="ko-KR" altLang="en-US" sz="1100" dirty="0"/>
          </a:p>
        </p:txBody>
      </p:sp>
      <p:sp>
        <p:nvSpPr>
          <p:cNvPr id="32" name="십자형 31">
            <a:extLst>
              <a:ext uri="{FF2B5EF4-FFF2-40B4-BE49-F238E27FC236}">
                <a16:creationId xmlns:a16="http://schemas.microsoft.com/office/drawing/2014/main" id="{8903CB7A-22F6-854C-E36A-756263FCCDF0}"/>
              </a:ext>
            </a:extLst>
          </p:cNvPr>
          <p:cNvSpPr/>
          <p:nvPr/>
        </p:nvSpPr>
        <p:spPr>
          <a:xfrm>
            <a:off x="4390726" y="2734036"/>
            <a:ext cx="636264" cy="625900"/>
          </a:xfrm>
          <a:prstGeom prst="plus">
            <a:avLst>
              <a:gd name="adj" fmla="val 3585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515C2D9-CA24-4C72-0165-E57BC59144A6}"/>
              </a:ext>
            </a:extLst>
          </p:cNvPr>
          <p:cNvSpPr/>
          <p:nvPr/>
        </p:nvSpPr>
        <p:spPr>
          <a:xfrm>
            <a:off x="4084617" y="2522983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7362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줄여진 내용은 마우스 오버 시 상세내용 표시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이미 승인 된 동아리는 승인버튼 비활성화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관리자가 불건전 이용 동아리는 없앨 수 있음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A447BA-8773-7ADC-390A-9353605A5EEB}"/>
              </a:ext>
            </a:extLst>
          </p:cNvPr>
          <p:cNvSpPr txBox="1"/>
          <p:nvPr/>
        </p:nvSpPr>
        <p:spPr>
          <a:xfrm>
            <a:off x="3259171" y="467290"/>
            <a:ext cx="262764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동아리 관리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157936E3-71C2-C18C-1AD6-042130BF2941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4B8AFAD-8368-F06E-0F48-4B5D66F95B97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378B718-ADCE-6E8F-81EE-C5C4D497FDA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EF20CBC-7946-B8F0-90F6-AB67902CC02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88DA704-F011-35FA-B897-84FDEF384D75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E6FB978-8EB2-DF16-7187-05ADFC9E01DD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074760B4-9F59-9C52-E4DA-161512E1D6B4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E197F96-AC87-8AD5-F24C-C5BB93DD74F0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623E13-4029-D873-EFF4-2018DC2075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6E719E4-EEBA-332D-FFEE-CC9DA5C7D6A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B8FC80B-C7AE-DC1C-BCC1-8D9F29EF4B8F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66E6525F-2F94-47DE-9FDB-AB1C3D000D3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42069FE5-ADA2-0F2D-CC8B-62C74A18A40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373E65A-76BB-F56C-6055-335BD6BCD861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graphicFrame>
        <p:nvGraphicFramePr>
          <p:cNvPr id="8" name="표 36">
            <a:extLst>
              <a:ext uri="{FF2B5EF4-FFF2-40B4-BE49-F238E27FC236}">
                <a16:creationId xmlns:a16="http://schemas.microsoft.com/office/drawing/2014/main" id="{5567B437-2E29-D6EF-3431-0518F185CB6F}"/>
              </a:ext>
            </a:extLst>
          </p:cNvPr>
          <p:cNvGraphicFramePr>
            <a:graphicFrameLocks noGrp="1"/>
          </p:cNvGraphicFramePr>
          <p:nvPr/>
        </p:nvGraphicFramePr>
        <p:xfrm>
          <a:off x="327588" y="1802271"/>
          <a:ext cx="8637303" cy="2854242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2495139">
                  <a:extLst>
                    <a:ext uri="{9D8B030D-6E8A-4147-A177-3AD203B41FA5}">
                      <a16:colId xmlns:a16="http://schemas.microsoft.com/office/drawing/2014/main" val="3331597760"/>
                    </a:ext>
                  </a:extLst>
                </a:gridCol>
                <a:gridCol w="1301172">
                  <a:extLst>
                    <a:ext uri="{9D8B030D-6E8A-4147-A177-3AD203B41FA5}">
                      <a16:colId xmlns:a16="http://schemas.microsoft.com/office/drawing/2014/main" val="1932115834"/>
                    </a:ext>
                  </a:extLst>
                </a:gridCol>
                <a:gridCol w="1614192">
                  <a:extLst>
                    <a:ext uri="{9D8B030D-6E8A-4147-A177-3AD203B41FA5}">
                      <a16:colId xmlns:a16="http://schemas.microsoft.com/office/drawing/2014/main" val="3607998184"/>
                    </a:ext>
                  </a:extLst>
                </a:gridCol>
                <a:gridCol w="921068">
                  <a:extLst>
                    <a:ext uri="{9D8B030D-6E8A-4147-A177-3AD203B41FA5}">
                      <a16:colId xmlns:a16="http://schemas.microsoft.com/office/drawing/2014/main" val="1680125516"/>
                    </a:ext>
                  </a:extLst>
                </a:gridCol>
                <a:gridCol w="2305732">
                  <a:extLst>
                    <a:ext uri="{9D8B030D-6E8A-4147-A177-3AD203B41FA5}">
                      <a16:colId xmlns:a16="http://schemas.microsoft.com/office/drawing/2014/main" val="3349603658"/>
                    </a:ext>
                  </a:extLst>
                </a:gridCol>
              </a:tblGrid>
              <a:tr h="4757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동아리명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동아리장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생성일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맴버수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046262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웹 커머스 개발 및</a:t>
                      </a:r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추호진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2022-08-21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105908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보컬트레이닝</a:t>
                      </a:r>
                      <a:r>
                        <a:rPr lang="ko-KR" altLang="en-US" dirty="0"/>
                        <a:t> 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김영채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2022-10-07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168395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442709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386345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6214228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72D428C0-F4B3-B968-A3C1-7E91D7A7894C}"/>
              </a:ext>
            </a:extLst>
          </p:cNvPr>
          <p:cNvSpPr/>
          <p:nvPr/>
        </p:nvSpPr>
        <p:spPr>
          <a:xfrm>
            <a:off x="6919274" y="2313816"/>
            <a:ext cx="923827" cy="369425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b="1">
                <a:solidFill>
                  <a:schemeClr val="tx1"/>
                </a:solidFill>
              </a:rPr>
              <a:t>승인완료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79873B-8A8E-E876-5FF5-FDA3B801FFAA}"/>
              </a:ext>
            </a:extLst>
          </p:cNvPr>
          <p:cNvSpPr/>
          <p:nvPr/>
        </p:nvSpPr>
        <p:spPr>
          <a:xfrm>
            <a:off x="8037898" y="2313816"/>
            <a:ext cx="732196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삭제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4E1688-825E-B5BB-E511-B916292BF567}"/>
              </a:ext>
            </a:extLst>
          </p:cNvPr>
          <p:cNvSpPr/>
          <p:nvPr/>
        </p:nvSpPr>
        <p:spPr>
          <a:xfrm>
            <a:off x="6919274" y="2815223"/>
            <a:ext cx="923827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승인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096AB92-4148-2BC3-AA33-01DC23D48B88}"/>
              </a:ext>
            </a:extLst>
          </p:cNvPr>
          <p:cNvSpPr/>
          <p:nvPr/>
        </p:nvSpPr>
        <p:spPr>
          <a:xfrm>
            <a:off x="8037898" y="2815223"/>
            <a:ext cx="732196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삭제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73102D4-2E3C-9F32-0D57-D60DE60EB25A}"/>
              </a:ext>
            </a:extLst>
          </p:cNvPr>
          <p:cNvSpPr/>
          <p:nvPr/>
        </p:nvSpPr>
        <p:spPr>
          <a:xfrm>
            <a:off x="2403298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BB83C46-913B-218E-3CD7-D5544906A80F}"/>
              </a:ext>
            </a:extLst>
          </p:cNvPr>
          <p:cNvSpPr/>
          <p:nvPr/>
        </p:nvSpPr>
        <p:spPr>
          <a:xfrm>
            <a:off x="3004665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C17A989-C28C-5845-85BE-5CA241C3C1E6}"/>
              </a:ext>
            </a:extLst>
          </p:cNvPr>
          <p:cNvSpPr/>
          <p:nvPr/>
        </p:nvSpPr>
        <p:spPr>
          <a:xfrm>
            <a:off x="3569344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23B19A6-D67A-7282-3A94-A2676C613F05}"/>
              </a:ext>
            </a:extLst>
          </p:cNvPr>
          <p:cNvSpPr/>
          <p:nvPr/>
        </p:nvSpPr>
        <p:spPr>
          <a:xfrm>
            <a:off x="4134023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D293A7F-FB6F-C74B-21EC-586B814C87B7}"/>
              </a:ext>
            </a:extLst>
          </p:cNvPr>
          <p:cNvSpPr/>
          <p:nvPr/>
        </p:nvSpPr>
        <p:spPr>
          <a:xfrm>
            <a:off x="4735390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08B194F-E596-38E0-E4A5-C23E0F6B909B}"/>
              </a:ext>
            </a:extLst>
          </p:cNvPr>
          <p:cNvSpPr/>
          <p:nvPr/>
        </p:nvSpPr>
        <p:spPr>
          <a:xfrm>
            <a:off x="5300069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BEA4E0B-D00F-3815-6501-F44A90B0125C}"/>
              </a:ext>
            </a:extLst>
          </p:cNvPr>
          <p:cNvSpPr/>
          <p:nvPr/>
        </p:nvSpPr>
        <p:spPr>
          <a:xfrm>
            <a:off x="5896922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24A1D8-D2F4-7CAD-6216-AF09E81ECD4F}"/>
              </a:ext>
            </a:extLst>
          </p:cNvPr>
          <p:cNvSpPr/>
          <p:nvPr/>
        </p:nvSpPr>
        <p:spPr>
          <a:xfrm>
            <a:off x="6498289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46EF249-50B0-EE01-7E90-A0E7F5C7E77A}"/>
              </a:ext>
            </a:extLst>
          </p:cNvPr>
          <p:cNvSpPr/>
          <p:nvPr/>
        </p:nvSpPr>
        <p:spPr>
          <a:xfrm>
            <a:off x="7062968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4B9D421-2E80-7C33-FBE9-CBE753D254F3}"/>
              </a:ext>
            </a:extLst>
          </p:cNvPr>
          <p:cNvSpPr/>
          <p:nvPr/>
        </p:nvSpPr>
        <p:spPr>
          <a:xfrm>
            <a:off x="2646066" y="5598062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이름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4DF1DEC-DD0E-7895-AB5E-42573831A75F}"/>
              </a:ext>
            </a:extLst>
          </p:cNvPr>
          <p:cNvSpPr/>
          <p:nvPr/>
        </p:nvSpPr>
        <p:spPr>
          <a:xfrm>
            <a:off x="3840295" y="5598062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52896AA-D1BF-4A7A-1F70-BD82A9856CFE}"/>
              </a:ext>
            </a:extLst>
          </p:cNvPr>
          <p:cNvSpPr/>
          <p:nvPr/>
        </p:nvSpPr>
        <p:spPr>
          <a:xfrm>
            <a:off x="6538833" y="5598062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EF233FD8-951F-D534-38D5-7243ABA49882}"/>
              </a:ext>
            </a:extLst>
          </p:cNvPr>
          <p:cNvSpPr/>
          <p:nvPr/>
        </p:nvSpPr>
        <p:spPr>
          <a:xfrm flipV="1">
            <a:off x="3333822" y="5708029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DA889A98-7A98-2995-6B43-D853EF46C799}"/>
              </a:ext>
            </a:extLst>
          </p:cNvPr>
          <p:cNvSpPr/>
          <p:nvPr/>
        </p:nvSpPr>
        <p:spPr>
          <a:xfrm>
            <a:off x="132144" y="204381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102ED338-DE30-23C6-4F6A-6C3511CC9D46}"/>
              </a:ext>
            </a:extLst>
          </p:cNvPr>
          <p:cNvSpPr/>
          <p:nvPr/>
        </p:nvSpPr>
        <p:spPr>
          <a:xfrm>
            <a:off x="6641552" y="211966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B7CE4519-1948-F7AF-9242-95FB179123B0}"/>
              </a:ext>
            </a:extLst>
          </p:cNvPr>
          <p:cNvSpPr/>
          <p:nvPr/>
        </p:nvSpPr>
        <p:spPr>
          <a:xfrm>
            <a:off x="7873990" y="211966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996440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마우스 올릴 시 상세 내용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확인 가능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대관신청 조회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A447BA-8773-7ADC-390A-9353605A5EEB}"/>
              </a:ext>
            </a:extLst>
          </p:cNvPr>
          <p:cNvSpPr txBox="1"/>
          <p:nvPr/>
        </p:nvSpPr>
        <p:spPr>
          <a:xfrm>
            <a:off x="3259171" y="467290"/>
            <a:ext cx="262764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동아리 관리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157936E3-71C2-C18C-1AD6-042130BF2941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4B8AFAD-8368-F06E-0F48-4B5D66F95B97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378B718-ADCE-6E8F-81EE-C5C4D497FDA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EF20CBC-7946-B8F0-90F6-AB67902CC02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88DA704-F011-35FA-B897-84FDEF384D75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E6FB978-8EB2-DF16-7187-05ADFC9E01DD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074760B4-9F59-9C52-E4DA-161512E1D6B4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E197F96-AC87-8AD5-F24C-C5BB93DD74F0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623E13-4029-D873-EFF4-2018DC2075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6E719E4-EEBA-332D-FFEE-CC9DA5C7D6A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B8FC80B-C7AE-DC1C-BCC1-8D9F29EF4B8F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66E6525F-2F94-47DE-9FDB-AB1C3D000D3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42069FE5-ADA2-0F2D-CC8B-62C74A18A40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373E65A-76BB-F56C-6055-335BD6BCD861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graphicFrame>
        <p:nvGraphicFramePr>
          <p:cNvPr id="8" name="표 36">
            <a:extLst>
              <a:ext uri="{FF2B5EF4-FFF2-40B4-BE49-F238E27FC236}">
                <a16:creationId xmlns:a16="http://schemas.microsoft.com/office/drawing/2014/main" id="{5567B437-2E29-D6EF-3431-0518F185CB6F}"/>
              </a:ext>
            </a:extLst>
          </p:cNvPr>
          <p:cNvGraphicFramePr>
            <a:graphicFrameLocks noGrp="1"/>
          </p:cNvGraphicFramePr>
          <p:nvPr/>
        </p:nvGraphicFramePr>
        <p:xfrm>
          <a:off x="173661" y="1841952"/>
          <a:ext cx="8872806" cy="2744295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570298">
                  <a:extLst>
                    <a:ext uri="{9D8B030D-6E8A-4147-A177-3AD203B41FA5}">
                      <a16:colId xmlns:a16="http://schemas.microsoft.com/office/drawing/2014/main" val="3331597760"/>
                    </a:ext>
                  </a:extLst>
                </a:gridCol>
                <a:gridCol w="765493">
                  <a:extLst>
                    <a:ext uri="{9D8B030D-6E8A-4147-A177-3AD203B41FA5}">
                      <a16:colId xmlns:a16="http://schemas.microsoft.com/office/drawing/2014/main" val="1932115834"/>
                    </a:ext>
                  </a:extLst>
                </a:gridCol>
                <a:gridCol w="1302068">
                  <a:extLst>
                    <a:ext uri="{9D8B030D-6E8A-4147-A177-3AD203B41FA5}">
                      <a16:colId xmlns:a16="http://schemas.microsoft.com/office/drawing/2014/main" val="3607998184"/>
                    </a:ext>
                  </a:extLst>
                </a:gridCol>
                <a:gridCol w="1400493">
                  <a:extLst>
                    <a:ext uri="{9D8B030D-6E8A-4147-A177-3AD203B41FA5}">
                      <a16:colId xmlns:a16="http://schemas.microsoft.com/office/drawing/2014/main" val="442223538"/>
                    </a:ext>
                  </a:extLst>
                </a:gridCol>
                <a:gridCol w="1816418">
                  <a:extLst>
                    <a:ext uri="{9D8B030D-6E8A-4147-A177-3AD203B41FA5}">
                      <a16:colId xmlns:a16="http://schemas.microsoft.com/office/drawing/2014/main" val="1680125516"/>
                    </a:ext>
                  </a:extLst>
                </a:gridCol>
                <a:gridCol w="2018036">
                  <a:extLst>
                    <a:ext uri="{9D8B030D-6E8A-4147-A177-3AD203B41FA5}">
                      <a16:colId xmlns:a16="http://schemas.microsoft.com/office/drawing/2014/main" val="3349603658"/>
                    </a:ext>
                  </a:extLst>
                </a:gridCol>
              </a:tblGrid>
              <a:tr h="4757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시설명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신청일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대관시간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사용용도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0462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층 대강당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</a:t>
                      </a:r>
                      <a:r>
                        <a:rPr lang="en-US" altLang="ko-KR" dirty="0"/>
                        <a:t>OO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2022-10-07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14:00~16:00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이클립스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강의</a:t>
                      </a:r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105908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168395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442709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386345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6214228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4E1688-825E-B5BB-E511-B916292BF567}"/>
              </a:ext>
            </a:extLst>
          </p:cNvPr>
          <p:cNvSpPr/>
          <p:nvPr/>
        </p:nvSpPr>
        <p:spPr>
          <a:xfrm>
            <a:off x="7359766" y="2281459"/>
            <a:ext cx="732196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승인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096AB92-4148-2BC3-AA33-01DC23D48B88}"/>
              </a:ext>
            </a:extLst>
          </p:cNvPr>
          <p:cNvSpPr/>
          <p:nvPr/>
        </p:nvSpPr>
        <p:spPr>
          <a:xfrm>
            <a:off x="8192463" y="2281459"/>
            <a:ext cx="732196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거절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73102D4-2E3C-9F32-0D57-D60DE60EB25A}"/>
              </a:ext>
            </a:extLst>
          </p:cNvPr>
          <p:cNvSpPr/>
          <p:nvPr/>
        </p:nvSpPr>
        <p:spPr>
          <a:xfrm>
            <a:off x="2403298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BB83C46-913B-218E-3CD7-D5544906A80F}"/>
              </a:ext>
            </a:extLst>
          </p:cNvPr>
          <p:cNvSpPr/>
          <p:nvPr/>
        </p:nvSpPr>
        <p:spPr>
          <a:xfrm>
            <a:off x="3004665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C17A989-C28C-5845-85BE-5CA241C3C1E6}"/>
              </a:ext>
            </a:extLst>
          </p:cNvPr>
          <p:cNvSpPr/>
          <p:nvPr/>
        </p:nvSpPr>
        <p:spPr>
          <a:xfrm>
            <a:off x="3569344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23B19A6-D67A-7282-3A94-A2676C613F05}"/>
              </a:ext>
            </a:extLst>
          </p:cNvPr>
          <p:cNvSpPr/>
          <p:nvPr/>
        </p:nvSpPr>
        <p:spPr>
          <a:xfrm>
            <a:off x="4134023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D293A7F-FB6F-C74B-21EC-586B814C87B7}"/>
              </a:ext>
            </a:extLst>
          </p:cNvPr>
          <p:cNvSpPr/>
          <p:nvPr/>
        </p:nvSpPr>
        <p:spPr>
          <a:xfrm>
            <a:off x="4735390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08B194F-E596-38E0-E4A5-C23E0F6B909B}"/>
              </a:ext>
            </a:extLst>
          </p:cNvPr>
          <p:cNvSpPr/>
          <p:nvPr/>
        </p:nvSpPr>
        <p:spPr>
          <a:xfrm>
            <a:off x="5300069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BEA4E0B-D00F-3815-6501-F44A90B0125C}"/>
              </a:ext>
            </a:extLst>
          </p:cNvPr>
          <p:cNvSpPr/>
          <p:nvPr/>
        </p:nvSpPr>
        <p:spPr>
          <a:xfrm>
            <a:off x="5896922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24A1D8-D2F4-7CAD-6216-AF09E81ECD4F}"/>
              </a:ext>
            </a:extLst>
          </p:cNvPr>
          <p:cNvSpPr/>
          <p:nvPr/>
        </p:nvSpPr>
        <p:spPr>
          <a:xfrm>
            <a:off x="6498289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46EF249-50B0-EE01-7E90-A0E7F5C7E77A}"/>
              </a:ext>
            </a:extLst>
          </p:cNvPr>
          <p:cNvSpPr/>
          <p:nvPr/>
        </p:nvSpPr>
        <p:spPr>
          <a:xfrm>
            <a:off x="7062968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4B9D421-2E80-7C33-FBE9-CBE753D254F3}"/>
              </a:ext>
            </a:extLst>
          </p:cNvPr>
          <p:cNvSpPr/>
          <p:nvPr/>
        </p:nvSpPr>
        <p:spPr>
          <a:xfrm>
            <a:off x="2646066" y="5598062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이름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4DF1DEC-DD0E-7895-AB5E-42573831A75F}"/>
              </a:ext>
            </a:extLst>
          </p:cNvPr>
          <p:cNvSpPr/>
          <p:nvPr/>
        </p:nvSpPr>
        <p:spPr>
          <a:xfrm>
            <a:off x="3840295" y="5598062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52896AA-D1BF-4A7A-1F70-BD82A9856CFE}"/>
              </a:ext>
            </a:extLst>
          </p:cNvPr>
          <p:cNvSpPr/>
          <p:nvPr/>
        </p:nvSpPr>
        <p:spPr>
          <a:xfrm>
            <a:off x="6538833" y="5598062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EF233FD8-951F-D534-38D5-7243ABA49882}"/>
              </a:ext>
            </a:extLst>
          </p:cNvPr>
          <p:cNvSpPr/>
          <p:nvPr/>
        </p:nvSpPr>
        <p:spPr>
          <a:xfrm flipV="1">
            <a:off x="3333822" y="5708029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DA889A98-7A98-2995-6B43-D853EF46C799}"/>
              </a:ext>
            </a:extLst>
          </p:cNvPr>
          <p:cNvSpPr/>
          <p:nvPr/>
        </p:nvSpPr>
        <p:spPr>
          <a:xfrm>
            <a:off x="2360549" y="541806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1CF36A6-100E-8084-FAF0-1EA90FDEF672}"/>
              </a:ext>
            </a:extLst>
          </p:cNvPr>
          <p:cNvSpPr/>
          <p:nvPr/>
        </p:nvSpPr>
        <p:spPr>
          <a:xfrm>
            <a:off x="5091986" y="204381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303547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テキスト ボックス 3">
            <a:extLst>
              <a:ext uri="{FF2B5EF4-FFF2-40B4-BE49-F238E27FC236}">
                <a16:creationId xmlns:a16="http://schemas.microsoft.com/office/drawing/2014/main" id="{5504EC40-EFFF-4F61-B4E6-2EE0F33FF9A9}"/>
              </a:ext>
            </a:extLst>
          </p:cNvPr>
          <p:cNvSpPr txBox="1"/>
          <p:nvPr/>
        </p:nvSpPr>
        <p:spPr>
          <a:xfrm>
            <a:off x="1199037" y="305526"/>
            <a:ext cx="5819222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3600" spc="-300">
                <a:latin typeface="+mn-ea"/>
              </a:rPr>
              <a:t>요구사항 정의서 : 메인 페이지</a:t>
            </a:r>
            <a:endParaRPr kumimoji="1" lang="ja-JP" altLang="en-US" sz="3600" spc="-30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/>
              <a:t>Chap 3</a:t>
            </a:r>
            <a:endParaRPr lang="ko-KR" altLang="en-US" sz="110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473D007-597A-9B68-7597-CC7438DA5B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4930129"/>
              </p:ext>
            </p:extLst>
          </p:nvPr>
        </p:nvGraphicFramePr>
        <p:xfrm>
          <a:off x="306658" y="957146"/>
          <a:ext cx="11663780" cy="55113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22195">
                  <a:extLst>
                    <a:ext uri="{9D8B030D-6E8A-4147-A177-3AD203B41FA5}">
                      <a16:colId xmlns:a16="http://schemas.microsoft.com/office/drawing/2014/main" val="553534682"/>
                    </a:ext>
                  </a:extLst>
                </a:gridCol>
                <a:gridCol w="1080271">
                  <a:extLst>
                    <a:ext uri="{9D8B030D-6E8A-4147-A177-3AD203B41FA5}">
                      <a16:colId xmlns:a16="http://schemas.microsoft.com/office/drawing/2014/main" val="168935129"/>
                    </a:ext>
                  </a:extLst>
                </a:gridCol>
                <a:gridCol w="1719146">
                  <a:extLst>
                    <a:ext uri="{9D8B030D-6E8A-4147-A177-3AD203B41FA5}">
                      <a16:colId xmlns:a16="http://schemas.microsoft.com/office/drawing/2014/main" val="115745815"/>
                    </a:ext>
                  </a:extLst>
                </a:gridCol>
                <a:gridCol w="7842168">
                  <a:extLst>
                    <a:ext uri="{9D8B030D-6E8A-4147-A177-3AD203B41FA5}">
                      <a16:colId xmlns:a16="http://schemas.microsoft.com/office/drawing/2014/main" val="556993906"/>
                    </a:ext>
                  </a:extLst>
                </a:gridCol>
              </a:tblGrid>
              <a:tr h="336859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b="1">
                          <a:effectLst/>
                        </a:rPr>
                        <a:t>구분</a:t>
                      </a:r>
                    </a:p>
                  </a:txBody>
                  <a:tcPr marL="0" marR="0" marT="0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b="1">
                          <a:effectLst/>
                        </a:rPr>
                        <a:t>메인 카테고리</a:t>
                      </a:r>
                    </a:p>
                  </a:txBody>
                  <a:tcPr marL="0" marR="0" marT="0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b="1">
                          <a:effectLst/>
                        </a:rPr>
                        <a:t>기능 분류</a:t>
                      </a:r>
                    </a:p>
                  </a:txBody>
                  <a:tcPr marL="0" marR="0" marT="0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b="1">
                          <a:effectLst/>
                        </a:rPr>
                        <a:t>상세 기능</a:t>
                      </a:r>
                    </a:p>
                  </a:txBody>
                  <a:tcPr marL="0" marR="0" marT="0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1147513"/>
                  </a:ext>
                </a:extLst>
              </a:tr>
              <a:tr h="230710">
                <a:tc rowSpan="14">
                  <a:txBody>
                    <a:bodyPr/>
                    <a:lstStyle/>
                    <a:p>
                      <a:pPr algn="ctr"/>
                      <a:r>
                        <a:rPr lang="ko-KR" altLang="en-US" sz="1100" err="1">
                          <a:effectLst/>
                        </a:rPr>
                        <a:t>메인페이지</a:t>
                      </a:r>
                    </a:p>
                  </a:txBody>
                  <a:tcPr marL="0" marR="0" marT="0" marB="0" anchor="ctr"/>
                </a:tc>
                <a:tc rowSpan="14">
                  <a:txBody>
                    <a:bodyPr/>
                    <a:lstStyle/>
                    <a:p>
                      <a:pPr algn="ctr"/>
                      <a:r>
                        <a:rPr lang="ko-KR" altLang="en-US" sz="1100" err="1">
                          <a:effectLst/>
                        </a:rPr>
                        <a:t>메인페이지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로그인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 err="1">
                          <a:effectLst/>
                        </a:rPr>
                        <a:t>로그인페이지로</a:t>
                      </a:r>
                      <a:r>
                        <a:rPr lang="ko-KR" altLang="en-US" sz="1100">
                          <a:effectLst/>
                        </a:rPr>
                        <a:t> 이동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20697749"/>
                  </a:ext>
                </a:extLst>
              </a:tr>
              <a:tr h="2307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마이페이지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 err="1">
                          <a:effectLst/>
                        </a:rPr>
                        <a:t>마이페이지로이동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22521499"/>
                  </a:ext>
                </a:extLst>
              </a:tr>
              <a:tr h="4778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세션 카운트다운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 err="1">
                          <a:effectLst/>
                        </a:rPr>
                        <a:t>로그인시</a:t>
                      </a:r>
                      <a:r>
                        <a:rPr lang="ko-KR" altLang="en-US" sz="1100">
                          <a:effectLst/>
                        </a:rPr>
                        <a:t> </a:t>
                      </a:r>
                      <a:r>
                        <a:rPr lang="en-US" altLang="ko-KR" sz="1100">
                          <a:effectLst/>
                        </a:rPr>
                        <a:t>30</a:t>
                      </a:r>
                      <a:r>
                        <a:rPr lang="ko-KR" altLang="en-US" sz="1100">
                          <a:effectLst/>
                        </a:rPr>
                        <a:t>분 카운트다운 시작</a:t>
                      </a:r>
                      <a:r>
                        <a:rPr lang="en-US" altLang="ko-KR" sz="1100">
                          <a:effectLst/>
                        </a:rPr>
                        <a:t>. </a:t>
                      </a:r>
                      <a:br>
                        <a:rPr lang="en-US" altLang="ko-KR" sz="1100">
                          <a:effectLst/>
                        </a:rPr>
                      </a:br>
                      <a:r>
                        <a:rPr lang="ko-KR" altLang="en-US" sz="1100">
                          <a:effectLst/>
                        </a:rPr>
                        <a:t>세션 </a:t>
                      </a:r>
                      <a:r>
                        <a:rPr lang="ko-KR" altLang="en-US" sz="1100" err="1">
                          <a:effectLst/>
                        </a:rPr>
                        <a:t>만료시</a:t>
                      </a:r>
                      <a:r>
                        <a:rPr lang="ko-KR" altLang="en-US" sz="1100">
                          <a:effectLst/>
                        </a:rPr>
                        <a:t> 로그인을 연장하거나 </a:t>
                      </a:r>
                      <a:r>
                        <a:rPr lang="ko-KR" altLang="en-US" sz="1100" err="1">
                          <a:effectLst/>
                        </a:rPr>
                        <a:t>모달창</a:t>
                      </a:r>
                      <a:r>
                        <a:rPr lang="ko-KR" altLang="en-US" sz="1100">
                          <a:effectLst/>
                        </a:rPr>
                        <a:t> 닫기 버튼이 제공되는 </a:t>
                      </a:r>
                      <a:r>
                        <a:rPr lang="ko-KR" altLang="en-US" sz="1100" err="1">
                          <a:effectLst/>
                        </a:rPr>
                        <a:t>모달창</a:t>
                      </a:r>
                      <a:r>
                        <a:rPr lang="ko-KR" altLang="en-US" sz="1100">
                          <a:effectLst/>
                        </a:rPr>
                        <a:t> 제공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43357075"/>
                  </a:ext>
                </a:extLst>
              </a:tr>
              <a:tr h="2307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err="1">
                          <a:effectLst/>
                        </a:rPr>
                        <a:t>메인검색</a:t>
                      </a:r>
                      <a:r>
                        <a:rPr lang="ko-KR" altLang="en-US" sz="1100">
                          <a:effectLst/>
                        </a:rPr>
                        <a:t> 바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 err="1">
                          <a:effectLst/>
                        </a:rPr>
                        <a:t>메인페이지에서</a:t>
                      </a:r>
                      <a:r>
                        <a:rPr lang="ko-KR" altLang="en-US" sz="1100">
                          <a:effectLst/>
                        </a:rPr>
                        <a:t> 통합검색이 가능하도록 함 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 err="1">
                          <a:effectLst/>
                        </a:rPr>
                        <a:t>연관검색어</a:t>
                      </a:r>
                      <a:r>
                        <a:rPr lang="ko-KR" altLang="en-US" sz="1100">
                          <a:effectLst/>
                        </a:rPr>
                        <a:t> 추천 기능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75351304"/>
                  </a:ext>
                </a:extLst>
              </a:tr>
              <a:tr h="4778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네비게이션 바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카테고리 구분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마우스 </a:t>
                      </a:r>
                      <a:r>
                        <a:rPr lang="ko-KR" altLang="en-US" sz="1100" err="1">
                          <a:effectLst/>
                        </a:rPr>
                        <a:t>호버시</a:t>
                      </a:r>
                      <a:r>
                        <a:rPr lang="ko-KR" altLang="en-US" sz="1100">
                          <a:effectLst/>
                        </a:rPr>
                        <a:t> 펼쳐지도록 구현</a:t>
                      </a:r>
                      <a:br>
                        <a:rPr lang="ko-KR" altLang="en-US" sz="1100">
                          <a:effectLst/>
                        </a:rPr>
                      </a:br>
                      <a:r>
                        <a:rPr lang="ko-KR" altLang="en-US" sz="1100">
                          <a:effectLst/>
                        </a:rPr>
                        <a:t>펼쳐지면서 하위 카테고리 전체 제공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95345049"/>
                  </a:ext>
                </a:extLst>
              </a:tr>
              <a:tr h="708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메인 배너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행사 배너 </a:t>
                      </a:r>
                      <a:r>
                        <a:rPr lang="en-US" altLang="ko-KR" sz="1100">
                          <a:effectLst/>
                        </a:rPr>
                        <a:t>(</a:t>
                      </a:r>
                      <a:r>
                        <a:rPr lang="ko-KR" altLang="en-US" sz="1100">
                          <a:effectLst/>
                        </a:rPr>
                        <a:t>배너 </a:t>
                      </a:r>
                      <a:r>
                        <a:rPr lang="en-US" altLang="ko-KR" sz="1100">
                          <a:effectLst/>
                        </a:rPr>
                        <a:t>3</a:t>
                      </a:r>
                      <a:r>
                        <a:rPr lang="ko-KR" altLang="en-US" sz="1100">
                          <a:effectLst/>
                        </a:rPr>
                        <a:t>초마다 자동 슬라이드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배너 버튼을 통해 이동 가능하도록 함</a:t>
                      </a:r>
                      <a:r>
                        <a:rPr lang="en-US" altLang="ko-KR" sz="1100">
                          <a:effectLst/>
                        </a:rPr>
                        <a:t>)</a:t>
                      </a:r>
                      <a:br>
                        <a:rPr lang="en-US" altLang="ko-KR" sz="1100">
                          <a:effectLst/>
                        </a:rPr>
                      </a:br>
                      <a:r>
                        <a:rPr lang="ko-KR" altLang="en-US" sz="1100">
                          <a:effectLst/>
                        </a:rPr>
                        <a:t>배너 </a:t>
                      </a:r>
                      <a:r>
                        <a:rPr lang="ko-KR" altLang="en-US" sz="1100" err="1">
                          <a:effectLst/>
                        </a:rPr>
                        <a:t>클릭시</a:t>
                      </a:r>
                      <a:r>
                        <a:rPr lang="ko-KR" altLang="en-US" sz="1100">
                          <a:effectLst/>
                        </a:rPr>
                        <a:t> 해당 상세페이지로 이동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54244890"/>
                  </a:ext>
                </a:extLst>
              </a:tr>
              <a:tr h="2307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err="1">
                          <a:effectLst/>
                        </a:rPr>
                        <a:t>퀵메뉴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수강신청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대관신청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동아리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사물함 신청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독서실 신청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71383712"/>
                  </a:ext>
                </a:extLst>
              </a:tr>
              <a:tr h="2307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게시글 섹션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게시판 뷰</a:t>
                      </a:r>
                      <a:r>
                        <a:rPr lang="en-US" altLang="ko-KR" sz="1100">
                          <a:effectLst/>
                        </a:rPr>
                        <a:t>(</a:t>
                      </a:r>
                      <a:r>
                        <a:rPr lang="ko-KR" altLang="en-US" sz="1100">
                          <a:effectLst/>
                        </a:rPr>
                        <a:t>공지사항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안내사항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공고 등 모아보기</a:t>
                      </a:r>
                      <a:r>
                        <a:rPr lang="en-US" altLang="ko-KR" sz="1100">
                          <a:effectLst/>
                        </a:rPr>
                        <a:t>)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0409450"/>
                  </a:ext>
                </a:extLst>
              </a:tr>
              <a:tr h="2307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캘린더 섹션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월별 캘린더 제공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원하는 날짜에 마우스 </a:t>
                      </a:r>
                      <a:r>
                        <a:rPr lang="ko-KR" altLang="en-US" sz="1100" err="1">
                          <a:effectLst/>
                        </a:rPr>
                        <a:t>오버시</a:t>
                      </a:r>
                      <a:r>
                        <a:rPr lang="ko-KR" altLang="en-US" sz="1100">
                          <a:effectLst/>
                        </a:rPr>
                        <a:t> 해당 날짜의 일정 제공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38803911"/>
                  </a:ext>
                </a:extLst>
              </a:tr>
              <a:tr h="2307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행사 배너 섹션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행사 배너 제공</a:t>
                      </a:r>
                      <a:r>
                        <a:rPr lang="en-US" altLang="ko-KR" sz="1100">
                          <a:effectLst/>
                        </a:rPr>
                        <a:t>. </a:t>
                      </a:r>
                      <a:r>
                        <a:rPr lang="ko-KR" altLang="en-US" sz="1100">
                          <a:effectLst/>
                        </a:rPr>
                        <a:t>배너 </a:t>
                      </a:r>
                      <a:r>
                        <a:rPr lang="ko-KR" altLang="en-US" sz="1100" err="1">
                          <a:effectLst/>
                        </a:rPr>
                        <a:t>클릭시</a:t>
                      </a:r>
                      <a:r>
                        <a:rPr lang="ko-KR" altLang="en-US" sz="1100">
                          <a:effectLst/>
                        </a:rPr>
                        <a:t> 해당 상세페이지로 이동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90474624"/>
                  </a:ext>
                </a:extLst>
              </a:tr>
              <a:tr h="708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err="1">
                          <a:effectLst/>
                        </a:rPr>
                        <a:t>팝업창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접속시마다 뜨는 </a:t>
                      </a:r>
                      <a:r>
                        <a:rPr lang="ko-KR" altLang="en-US" sz="1100" err="1">
                          <a:effectLst/>
                        </a:rPr>
                        <a:t>팝업창</a:t>
                      </a:r>
                      <a:r>
                        <a:rPr lang="ko-KR" altLang="en-US" sz="1100">
                          <a:effectLst/>
                        </a:rPr>
                        <a:t> 구현</a:t>
                      </a:r>
                      <a:br>
                        <a:rPr lang="ko-KR" altLang="en-US" sz="1100">
                          <a:effectLst/>
                        </a:rPr>
                      </a:br>
                      <a:r>
                        <a:rPr lang="ko-KR" altLang="en-US" sz="1100" err="1">
                          <a:effectLst/>
                        </a:rPr>
                        <a:t>팝업창</a:t>
                      </a:r>
                      <a:r>
                        <a:rPr lang="ko-KR" altLang="en-US" sz="1100">
                          <a:effectLst/>
                        </a:rPr>
                        <a:t> 내용 </a:t>
                      </a:r>
                      <a:r>
                        <a:rPr lang="ko-KR" altLang="en-US" sz="1100" err="1">
                          <a:effectLst/>
                        </a:rPr>
                        <a:t>클릭시</a:t>
                      </a:r>
                      <a:r>
                        <a:rPr lang="ko-KR" altLang="en-US" sz="1100">
                          <a:effectLst/>
                        </a:rPr>
                        <a:t> 해당 내용 상세페이지로 이동</a:t>
                      </a:r>
                      <a:br>
                        <a:rPr lang="ko-KR" altLang="en-US" sz="1100">
                          <a:effectLst/>
                        </a:rPr>
                      </a:br>
                      <a:r>
                        <a:rPr lang="ko-KR" altLang="en-US" sz="1100" err="1">
                          <a:effectLst/>
                        </a:rPr>
                        <a:t>다시보지않기를</a:t>
                      </a:r>
                      <a:r>
                        <a:rPr lang="ko-KR" altLang="en-US" sz="1100">
                          <a:effectLst/>
                        </a:rPr>
                        <a:t> 체크하면 재접속시 뜨지 않도록 함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0440975"/>
                  </a:ext>
                </a:extLst>
              </a:tr>
              <a:tr h="4778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연관사이트 배너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연관사이트 바로가기 배너 구현</a:t>
                      </a:r>
                      <a:br>
                        <a:rPr lang="ko-KR" altLang="en-US" sz="1100">
                          <a:effectLst/>
                        </a:rPr>
                      </a:br>
                      <a:r>
                        <a:rPr lang="ko-KR" altLang="en-US" sz="1100">
                          <a:effectLst/>
                        </a:rPr>
                        <a:t>자동 무한슬라이드 배너로 구현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3191439"/>
                  </a:ext>
                </a:extLst>
              </a:tr>
              <a:tr h="4778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패밀리사이트</a:t>
                      </a:r>
                      <a:br>
                        <a:rPr lang="ko-KR" altLang="en-US" sz="1100">
                          <a:effectLst/>
                        </a:rPr>
                      </a:br>
                      <a:r>
                        <a:rPr lang="ko-KR" altLang="en-US" sz="1100" err="1">
                          <a:effectLst/>
                        </a:rPr>
                        <a:t>콤보박스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 err="1">
                          <a:effectLst/>
                        </a:rPr>
                        <a:t>콤보박스</a:t>
                      </a:r>
                      <a:r>
                        <a:rPr lang="ko-KR" altLang="en-US" sz="1100">
                          <a:effectLst/>
                        </a:rPr>
                        <a:t> </a:t>
                      </a:r>
                      <a:r>
                        <a:rPr lang="ko-KR" altLang="en-US" sz="1100" err="1">
                          <a:effectLst/>
                        </a:rPr>
                        <a:t>선택시</a:t>
                      </a:r>
                      <a:r>
                        <a:rPr lang="ko-KR" altLang="en-US" sz="1100">
                          <a:effectLst/>
                        </a:rPr>
                        <a:t> 해당 패밀리사이트로 이동하도록 구현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30764182"/>
                  </a:ext>
                </a:extLst>
              </a:tr>
              <a:tr h="2307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err="1">
                          <a:effectLst/>
                        </a:rPr>
                        <a:t>탑버튼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스크롤 맨 위로 올리는 버튼 구현</a:t>
                      </a:r>
                      <a:r>
                        <a:rPr lang="en-US" altLang="ko-KR" sz="1100">
                          <a:effectLst/>
                        </a:rPr>
                        <a:t>(</a:t>
                      </a:r>
                      <a:r>
                        <a:rPr lang="af-ZA" sz="1100">
                          <a:effectLst/>
                        </a:rPr>
                        <a:t>FLOAT BUTTON)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97348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662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B34DA5A-15CD-4088-A7BD-AC039ACD65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E332E1E-B57B-4B58-9541-22D7DF40CD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F3D946-7558-4631-B22E-EB78E579DD9C}"/>
              </a:ext>
            </a:extLst>
          </p:cNvPr>
          <p:cNvSpPr txBox="1"/>
          <p:nvPr/>
        </p:nvSpPr>
        <p:spPr>
          <a:xfrm>
            <a:off x="4071248" y="2651460"/>
            <a:ext cx="4049507" cy="186204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Q&amp;A</a:t>
            </a:r>
            <a:endParaRPr lang="ko-KR" altLang="en-US" sz="115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9276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4E83D0-050B-4728-80AB-903D51944219}"/>
              </a:ext>
            </a:extLst>
          </p:cNvPr>
          <p:cNvSpPr txBox="1"/>
          <p:nvPr/>
        </p:nvSpPr>
        <p:spPr>
          <a:xfrm>
            <a:off x="3290585" y="2705725"/>
            <a:ext cx="561083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617715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5A8E2B0-9D1F-33F0-76AD-50E767DA55FA}"/>
              </a:ext>
            </a:extLst>
          </p:cNvPr>
          <p:cNvSpPr/>
          <p:nvPr/>
        </p:nvSpPr>
        <p:spPr>
          <a:xfrm>
            <a:off x="400050" y="308610"/>
            <a:ext cx="11098530" cy="613791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7F0B059-0D83-048E-D66C-F791C641339C}"/>
              </a:ext>
            </a:extLst>
          </p:cNvPr>
          <p:cNvSpPr/>
          <p:nvPr/>
        </p:nvSpPr>
        <p:spPr>
          <a:xfrm>
            <a:off x="2403539" y="1051956"/>
            <a:ext cx="4057650" cy="4057650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2316F9D-F1C7-4D7B-DA82-37D277E37354}"/>
              </a:ext>
            </a:extLst>
          </p:cNvPr>
          <p:cNvGrpSpPr/>
          <p:nvPr/>
        </p:nvGrpSpPr>
        <p:grpSpPr>
          <a:xfrm>
            <a:off x="2845127" y="1379243"/>
            <a:ext cx="3403076" cy="3403076"/>
            <a:chOff x="2559377" y="1214631"/>
            <a:chExt cx="3403076" cy="3403076"/>
          </a:xfrm>
          <a:solidFill>
            <a:schemeClr val="accent2"/>
          </a:solidFill>
        </p:grpSpPr>
        <p:sp>
          <p:nvSpPr>
            <p:cNvPr id="8" name="1/2 액자 7">
              <a:extLst>
                <a:ext uri="{FF2B5EF4-FFF2-40B4-BE49-F238E27FC236}">
                  <a16:creationId xmlns:a16="http://schemas.microsoft.com/office/drawing/2014/main" id="{2F417B44-A081-3F4E-008B-822824C3F973}"/>
                </a:ext>
              </a:extLst>
            </p:cNvPr>
            <p:cNvSpPr/>
            <p:nvPr/>
          </p:nvSpPr>
          <p:spPr>
            <a:xfrm>
              <a:off x="2559377" y="1214631"/>
              <a:ext cx="3403076" cy="3403076"/>
            </a:xfrm>
            <a:prstGeom prst="halfFrame">
              <a:avLst>
                <a:gd name="adj1" fmla="val 19226"/>
                <a:gd name="adj2" fmla="val 1922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1/2 액자 8">
              <a:extLst>
                <a:ext uri="{FF2B5EF4-FFF2-40B4-BE49-F238E27FC236}">
                  <a16:creationId xmlns:a16="http://schemas.microsoft.com/office/drawing/2014/main" id="{D29FFF69-D5AC-6C4D-5E3C-6872E395EF9C}"/>
                </a:ext>
              </a:extLst>
            </p:cNvPr>
            <p:cNvSpPr/>
            <p:nvPr/>
          </p:nvSpPr>
          <p:spPr>
            <a:xfrm flipV="1">
              <a:off x="2559377" y="1214631"/>
              <a:ext cx="3403076" cy="3403076"/>
            </a:xfrm>
            <a:prstGeom prst="halfFrame">
              <a:avLst>
                <a:gd name="adj1" fmla="val 19226"/>
                <a:gd name="adj2" fmla="val 1922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6B7C00D5-253A-990B-71B1-509E6DB933DD}"/>
              </a:ext>
            </a:extLst>
          </p:cNvPr>
          <p:cNvGrpSpPr/>
          <p:nvPr/>
        </p:nvGrpSpPr>
        <p:grpSpPr>
          <a:xfrm>
            <a:off x="2559377" y="1214631"/>
            <a:ext cx="3403076" cy="3403076"/>
            <a:chOff x="2559377" y="1214631"/>
            <a:chExt cx="3403076" cy="3403076"/>
          </a:xfrm>
          <a:solidFill>
            <a:schemeClr val="tx2"/>
          </a:solidFill>
        </p:grpSpPr>
        <p:sp>
          <p:nvSpPr>
            <p:cNvPr id="3" name="1/2 액자 2">
              <a:extLst>
                <a:ext uri="{FF2B5EF4-FFF2-40B4-BE49-F238E27FC236}">
                  <a16:creationId xmlns:a16="http://schemas.microsoft.com/office/drawing/2014/main" id="{C938CE82-E43B-FD48-CCC6-B492BAFF4FC1}"/>
                </a:ext>
              </a:extLst>
            </p:cNvPr>
            <p:cNvSpPr/>
            <p:nvPr/>
          </p:nvSpPr>
          <p:spPr>
            <a:xfrm>
              <a:off x="2559377" y="1214631"/>
              <a:ext cx="3403076" cy="3403076"/>
            </a:xfrm>
            <a:prstGeom prst="halfFrame">
              <a:avLst>
                <a:gd name="adj1" fmla="val 19226"/>
                <a:gd name="adj2" fmla="val 1922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1/2 액자 4">
              <a:extLst>
                <a:ext uri="{FF2B5EF4-FFF2-40B4-BE49-F238E27FC236}">
                  <a16:creationId xmlns:a16="http://schemas.microsoft.com/office/drawing/2014/main" id="{26EB082F-3A5F-0AD2-FDEB-6F4349CA1CD5}"/>
                </a:ext>
              </a:extLst>
            </p:cNvPr>
            <p:cNvSpPr/>
            <p:nvPr/>
          </p:nvSpPr>
          <p:spPr>
            <a:xfrm flipV="1">
              <a:off x="2559377" y="1214631"/>
              <a:ext cx="3403076" cy="3403076"/>
            </a:xfrm>
            <a:prstGeom prst="halfFrame">
              <a:avLst>
                <a:gd name="adj1" fmla="val 19226"/>
                <a:gd name="adj2" fmla="val 1922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1C5837-AA32-423D-3FD7-CB873914DF10}"/>
              </a:ext>
            </a:extLst>
          </p:cNvPr>
          <p:cNvSpPr txBox="1"/>
          <p:nvPr/>
        </p:nvSpPr>
        <p:spPr>
          <a:xfrm>
            <a:off x="1647156" y="110737"/>
            <a:ext cx="5570417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8000" b="1" dirty="0">
                <a:solidFill>
                  <a:srgbClr val="00A9EA"/>
                </a:solidFill>
                <a:latin typeface="Arial Black" panose="020B0A04020102020204" pitchFamily="34" charset="0"/>
                <a:ea typeface="Segoe UI Black" panose="020B0A02040204020203" pitchFamily="34" charset="0"/>
              </a:rPr>
              <a:t>Y</a:t>
            </a:r>
            <a:endParaRPr lang="ko-KR" altLang="en-US" sz="38000" b="1" dirty="0">
              <a:solidFill>
                <a:srgbClr val="00A9EA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043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DCE6148D-4AEC-6AFA-F20B-F36D562F2795}"/>
              </a:ext>
            </a:extLst>
          </p:cNvPr>
          <p:cNvSpPr/>
          <p:nvPr/>
        </p:nvSpPr>
        <p:spPr>
          <a:xfrm>
            <a:off x="2100943" y="772885"/>
            <a:ext cx="7086600" cy="48114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E107ED42-C172-DA8A-FF14-8234FE6BFF5E}"/>
              </a:ext>
            </a:extLst>
          </p:cNvPr>
          <p:cNvGrpSpPr/>
          <p:nvPr/>
        </p:nvGrpSpPr>
        <p:grpSpPr>
          <a:xfrm>
            <a:off x="2179782" y="877454"/>
            <a:ext cx="6912000" cy="4608000"/>
            <a:chOff x="2179782" y="877454"/>
            <a:chExt cx="6912000" cy="4608000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D7606372-DA0B-A3EB-BDB8-8155F0C2BD51}"/>
                </a:ext>
              </a:extLst>
            </p:cNvPr>
            <p:cNvSpPr/>
            <p:nvPr/>
          </p:nvSpPr>
          <p:spPr>
            <a:xfrm>
              <a:off x="2179782" y="877454"/>
              <a:ext cx="6912000" cy="4608000"/>
            </a:xfrm>
            <a:prstGeom prst="roundRect">
              <a:avLst/>
            </a:prstGeom>
            <a:noFill/>
            <a:ln w="76200"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008124E-02D9-D697-2745-DCF0CD67D954}"/>
                </a:ext>
              </a:extLst>
            </p:cNvPr>
            <p:cNvCxnSpPr>
              <a:cxnSpLocks/>
            </p:cNvCxnSpPr>
            <p:nvPr/>
          </p:nvCxnSpPr>
          <p:spPr>
            <a:xfrm>
              <a:off x="5635782" y="2013857"/>
              <a:ext cx="0" cy="2340429"/>
            </a:xfrm>
            <a:prstGeom prst="line">
              <a:avLst/>
            </a:prstGeom>
            <a:ln w="2540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DDCAFE67-C70B-23E8-ED8E-81D8CCF65A34}"/>
                </a:ext>
              </a:extLst>
            </p:cNvPr>
            <p:cNvCxnSpPr>
              <a:cxnSpLocks/>
            </p:cNvCxnSpPr>
            <p:nvPr/>
          </p:nvCxnSpPr>
          <p:spPr>
            <a:xfrm>
              <a:off x="4376057" y="3181454"/>
              <a:ext cx="2514600" cy="0"/>
            </a:xfrm>
            <a:prstGeom prst="line">
              <a:avLst/>
            </a:prstGeom>
            <a:ln w="2540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7024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テキスト ボックス 3">
            <a:extLst>
              <a:ext uri="{FF2B5EF4-FFF2-40B4-BE49-F238E27FC236}">
                <a16:creationId xmlns:a16="http://schemas.microsoft.com/office/drawing/2014/main" id="{5504EC40-EFFF-4F61-B4E6-2EE0F33FF9A9}"/>
              </a:ext>
            </a:extLst>
          </p:cNvPr>
          <p:cNvSpPr txBox="1"/>
          <p:nvPr/>
        </p:nvSpPr>
        <p:spPr>
          <a:xfrm>
            <a:off x="1199037" y="305526"/>
            <a:ext cx="6789038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3600" spc="-300">
                <a:latin typeface="+mn-ea"/>
              </a:rPr>
              <a:t>요구사항 정의서 : 이용안내  페이지</a:t>
            </a:r>
            <a:endParaRPr kumimoji="1" lang="ja-JP" altLang="en-US" sz="3600" spc="-30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/>
              <a:t>Chap 3</a:t>
            </a:r>
            <a:endParaRPr lang="ko-KR" altLang="en-US" sz="110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473D007-597A-9B68-7597-CC7438DA5B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4543696"/>
              </p:ext>
            </p:extLst>
          </p:nvPr>
        </p:nvGraphicFramePr>
        <p:xfrm>
          <a:off x="306658" y="957146"/>
          <a:ext cx="11663780" cy="473888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87347">
                  <a:extLst>
                    <a:ext uri="{9D8B030D-6E8A-4147-A177-3AD203B41FA5}">
                      <a16:colId xmlns:a16="http://schemas.microsoft.com/office/drawing/2014/main" val="553534682"/>
                    </a:ext>
                  </a:extLst>
                </a:gridCol>
                <a:gridCol w="1138350">
                  <a:extLst>
                    <a:ext uri="{9D8B030D-6E8A-4147-A177-3AD203B41FA5}">
                      <a16:colId xmlns:a16="http://schemas.microsoft.com/office/drawing/2014/main" val="168935129"/>
                    </a:ext>
                  </a:extLst>
                </a:gridCol>
                <a:gridCol w="1521675">
                  <a:extLst>
                    <a:ext uri="{9D8B030D-6E8A-4147-A177-3AD203B41FA5}">
                      <a16:colId xmlns:a16="http://schemas.microsoft.com/office/drawing/2014/main" val="115745815"/>
                    </a:ext>
                  </a:extLst>
                </a:gridCol>
                <a:gridCol w="8016408">
                  <a:extLst>
                    <a:ext uri="{9D8B030D-6E8A-4147-A177-3AD203B41FA5}">
                      <a16:colId xmlns:a16="http://schemas.microsoft.com/office/drawing/2014/main" val="556993906"/>
                    </a:ext>
                  </a:extLst>
                </a:gridCol>
              </a:tblGrid>
              <a:tr h="330895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b="1">
                          <a:effectLst/>
                        </a:rPr>
                        <a:t>구분</a:t>
                      </a:r>
                    </a:p>
                  </a:txBody>
                  <a:tcPr marL="0" marR="0" marT="0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100" b="1" i="0" u="none" strike="noStrike" noProof="0">
                          <a:effectLst/>
                          <a:latin typeface="G마켓 산스 TTF Medium"/>
                        </a:rPr>
                        <a:t>메인 카테고리</a:t>
                      </a:r>
                      <a:endParaRPr lang="ko-KR" altLang="en-US" sz="1100" b="1">
                        <a:effectLst/>
                      </a:endParaRPr>
                    </a:p>
                  </a:txBody>
                  <a:tcPr marL="0" marR="0" marT="0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b="1">
                          <a:effectLst/>
                        </a:rPr>
                        <a:t>기능 분류</a:t>
                      </a:r>
                    </a:p>
                  </a:txBody>
                  <a:tcPr marL="0" marR="0" marT="0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b="1">
                          <a:effectLst/>
                        </a:rPr>
                        <a:t>상세 기능</a:t>
                      </a:r>
                    </a:p>
                  </a:txBody>
                  <a:tcPr marL="0" marR="0" marT="0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1147513"/>
                  </a:ext>
                </a:extLst>
              </a:tr>
              <a:tr h="330895">
                <a:tc rowSpan="10"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이용안내</a:t>
                      </a: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ko-KR" altLang="en-US" sz="1100"/>
                        <a:t>공지사항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공지사항 검색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전체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제목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내용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작성자로 구분하여 검색할 수 있도록 함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11550567"/>
                  </a:ext>
                </a:extLst>
              </a:tr>
              <a:tr h="3308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공지사항 목록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글 번호 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제목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작성자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작성일 정보 제공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00677234"/>
                  </a:ext>
                </a:extLst>
              </a:tr>
              <a:tr h="6972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페이지 이동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목록의 페이지수 표시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현재페이지는 볼드로 표시</a:t>
                      </a:r>
                      <a:br>
                        <a:rPr lang="ko-KR" altLang="en-US" sz="1100">
                          <a:effectLst/>
                        </a:rPr>
                      </a:br>
                      <a:r>
                        <a:rPr lang="ko-KR" altLang="en-US" sz="1100">
                          <a:effectLst/>
                        </a:rPr>
                        <a:t>첫 페이지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이전페이지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다음페이지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마지막 페이지로 이동하는 버튼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35916743"/>
                  </a:ext>
                </a:extLst>
              </a:tr>
              <a:tr h="3308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err="1">
                          <a:effectLst/>
                        </a:rPr>
                        <a:t>자주묻는</a:t>
                      </a:r>
                      <a:r>
                        <a:rPr lang="ko-KR" altLang="en-US" sz="1100">
                          <a:effectLst/>
                        </a:rPr>
                        <a:t> 질문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err="1">
                          <a:effectLst/>
                        </a:rPr>
                        <a:t>자주묻는</a:t>
                      </a:r>
                      <a:r>
                        <a:rPr lang="ko-KR" altLang="en-US" sz="1100">
                          <a:effectLst/>
                        </a:rPr>
                        <a:t> 질문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펼치기로 답변 확인 가능하도록 함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90864630"/>
                  </a:ext>
                </a:extLst>
              </a:tr>
              <a:tr h="3308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rowSpan="6"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1:1 </a:t>
                      </a:r>
                      <a:r>
                        <a:rPr lang="ko-KR" altLang="en-US" sz="1100">
                          <a:effectLst/>
                        </a:rPr>
                        <a:t>문의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문의 내역 조회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기간별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제목</a:t>
                      </a:r>
                      <a:r>
                        <a:rPr lang="en-US" altLang="ko-KR" sz="1100">
                          <a:effectLst/>
                        </a:rPr>
                        <a:t>/</a:t>
                      </a:r>
                      <a:r>
                        <a:rPr lang="ko-KR" altLang="en-US" sz="1100">
                          <a:effectLst/>
                        </a:rPr>
                        <a:t>내용 별 조회가 가능하도록 구현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59924435"/>
                  </a:ext>
                </a:extLst>
              </a:tr>
              <a:tr h="6972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문의내역 목록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 err="1">
                          <a:effectLst/>
                        </a:rPr>
                        <a:t>글번호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대분류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제목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작성일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답변상태 정보 제공</a:t>
                      </a:r>
                      <a:br>
                        <a:rPr lang="ko-KR" altLang="en-US" sz="1100">
                          <a:effectLst/>
                        </a:rPr>
                      </a:br>
                      <a:r>
                        <a:rPr lang="ko-KR" altLang="en-US" sz="1100">
                          <a:effectLst/>
                        </a:rPr>
                        <a:t>답변대기</a:t>
                      </a:r>
                      <a:r>
                        <a:rPr lang="en-US" altLang="ko-KR" sz="1100">
                          <a:effectLst/>
                        </a:rPr>
                        <a:t>/</a:t>
                      </a:r>
                      <a:r>
                        <a:rPr lang="ko-KR" altLang="en-US" sz="1100">
                          <a:effectLst/>
                        </a:rPr>
                        <a:t>답변완료 </a:t>
                      </a:r>
                      <a:r>
                        <a:rPr lang="en-US" altLang="ko-KR" sz="1100">
                          <a:effectLst/>
                        </a:rPr>
                        <a:t>2</a:t>
                      </a:r>
                      <a:r>
                        <a:rPr lang="ko-KR" altLang="en-US" sz="1100">
                          <a:effectLst/>
                        </a:rPr>
                        <a:t>가지 상태 제공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03372207"/>
                  </a:ext>
                </a:extLst>
              </a:tr>
              <a:tr h="3308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글쓰기 버튼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글쓰기 버튼을 통해 </a:t>
                      </a:r>
                      <a:r>
                        <a:rPr lang="ko-KR" altLang="en-US" sz="1100" err="1">
                          <a:effectLst/>
                        </a:rPr>
                        <a:t>문의글</a:t>
                      </a:r>
                      <a:r>
                        <a:rPr lang="ko-KR" altLang="en-US" sz="1100">
                          <a:effectLst/>
                        </a:rPr>
                        <a:t> 작성페이지로 이동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6837341"/>
                  </a:ext>
                </a:extLst>
              </a:tr>
              <a:tr h="6972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페이지 이동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목록의 페이지수 표시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현재페이지는 볼드로 표시</a:t>
                      </a:r>
                      <a:br>
                        <a:rPr lang="ko-KR" altLang="en-US" sz="1100">
                          <a:effectLst/>
                        </a:rPr>
                      </a:br>
                      <a:r>
                        <a:rPr lang="ko-KR" altLang="en-US" sz="1100">
                          <a:effectLst/>
                        </a:rPr>
                        <a:t>첫 페이지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이전페이지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다음페이지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마지막 페이지로 이동하는 버튼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44348347"/>
                  </a:ext>
                </a:extLst>
              </a:tr>
              <a:tr h="3308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문의내역 분류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문의 유형을 대분류</a:t>
                      </a:r>
                      <a:r>
                        <a:rPr lang="en-US" altLang="ko-KR" sz="1100">
                          <a:effectLst/>
                        </a:rPr>
                        <a:t>(</a:t>
                      </a:r>
                      <a:r>
                        <a:rPr lang="ko-KR" altLang="en-US" sz="1100">
                          <a:effectLst/>
                        </a:rPr>
                        <a:t>결제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수강</a:t>
                      </a:r>
                      <a:r>
                        <a:rPr lang="en-US" altLang="ko-KR" sz="1100">
                          <a:effectLst/>
                        </a:rPr>
                        <a:t>.), </a:t>
                      </a:r>
                      <a:r>
                        <a:rPr lang="ko-KR" altLang="en-US" sz="1100">
                          <a:effectLst/>
                        </a:rPr>
                        <a:t>소분류</a:t>
                      </a:r>
                      <a:r>
                        <a:rPr lang="en-US" altLang="ko-KR" sz="1100">
                          <a:effectLst/>
                        </a:rPr>
                        <a:t>(</a:t>
                      </a:r>
                      <a:r>
                        <a:rPr lang="ko-KR" altLang="en-US" sz="1100">
                          <a:effectLst/>
                        </a:rPr>
                        <a:t>결제</a:t>
                      </a:r>
                      <a:r>
                        <a:rPr lang="en-US" altLang="ko-KR" sz="1100">
                          <a:effectLst/>
                        </a:rPr>
                        <a:t>: </a:t>
                      </a:r>
                      <a:r>
                        <a:rPr lang="ko-KR" altLang="en-US" sz="1100">
                          <a:effectLst/>
                        </a:rPr>
                        <a:t>환불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영수증</a:t>
                      </a:r>
                      <a:r>
                        <a:rPr lang="en-US" altLang="ko-KR" sz="1100">
                          <a:effectLst/>
                        </a:rPr>
                        <a:t>….) </a:t>
                      </a:r>
                      <a:r>
                        <a:rPr lang="ko-KR" altLang="en-US" sz="1100" err="1">
                          <a:effectLst/>
                        </a:rPr>
                        <a:t>드롭박스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96571101"/>
                  </a:ext>
                </a:extLst>
              </a:tr>
              <a:tr h="3308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파일 첨부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사진 </a:t>
                      </a:r>
                      <a:r>
                        <a:rPr lang="en-US" altLang="ko-KR" sz="1100">
                          <a:effectLst/>
                        </a:rPr>
                        <a:t>5</a:t>
                      </a:r>
                      <a:r>
                        <a:rPr lang="af-ZA" sz="1100" err="1">
                          <a:effectLst/>
                        </a:rPr>
                        <a:t>Mb</a:t>
                      </a:r>
                      <a:r>
                        <a:rPr lang="ko-KR" altLang="en-US" sz="1100">
                          <a:effectLst/>
                        </a:rPr>
                        <a:t>이하 첨부 가능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273054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3587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テキスト ボックス 3">
            <a:extLst>
              <a:ext uri="{FF2B5EF4-FFF2-40B4-BE49-F238E27FC236}">
                <a16:creationId xmlns:a16="http://schemas.microsoft.com/office/drawing/2014/main" id="{5504EC40-EFFF-4F61-B4E6-2EE0F33FF9A9}"/>
              </a:ext>
            </a:extLst>
          </p:cNvPr>
          <p:cNvSpPr txBox="1"/>
          <p:nvPr/>
        </p:nvSpPr>
        <p:spPr>
          <a:xfrm>
            <a:off x="1199037" y="305526"/>
            <a:ext cx="7212231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3600" spc="-300">
                <a:latin typeface="+mn-ea"/>
              </a:rPr>
              <a:t>요구사항 정의서 : 로그인 및 회원가입</a:t>
            </a:r>
            <a:endParaRPr kumimoji="1" lang="ja-JP" altLang="en-US" sz="3600" spc="-30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/>
              <a:t>Chap 3</a:t>
            </a:r>
            <a:endParaRPr lang="ko-KR" altLang="en-US" sz="110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7960727-BBCA-2256-F733-033058FA56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23126"/>
              </p:ext>
            </p:extLst>
          </p:nvPr>
        </p:nvGraphicFramePr>
        <p:xfrm>
          <a:off x="269488" y="938560"/>
          <a:ext cx="11682499" cy="54334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57041">
                  <a:extLst>
                    <a:ext uri="{9D8B030D-6E8A-4147-A177-3AD203B41FA5}">
                      <a16:colId xmlns:a16="http://schemas.microsoft.com/office/drawing/2014/main" val="1593884564"/>
                    </a:ext>
                  </a:extLst>
                </a:gridCol>
                <a:gridCol w="1672682">
                  <a:extLst>
                    <a:ext uri="{9D8B030D-6E8A-4147-A177-3AD203B41FA5}">
                      <a16:colId xmlns:a16="http://schemas.microsoft.com/office/drawing/2014/main" val="4138991854"/>
                    </a:ext>
                  </a:extLst>
                </a:gridCol>
                <a:gridCol w="8952776">
                  <a:extLst>
                    <a:ext uri="{9D8B030D-6E8A-4147-A177-3AD203B41FA5}">
                      <a16:colId xmlns:a16="http://schemas.microsoft.com/office/drawing/2014/main" val="685477222"/>
                    </a:ext>
                  </a:extLst>
                </a:gridCol>
              </a:tblGrid>
              <a:tr h="325243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>
                          <a:effectLst/>
                        </a:rPr>
                        <a:t>구분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>
                          <a:effectLst/>
                        </a:rPr>
                        <a:t>기능 분류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>
                          <a:effectLst/>
                        </a:rPr>
                        <a:t>상세 기능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513628"/>
                  </a:ext>
                </a:extLst>
              </a:tr>
              <a:tr h="438452">
                <a:tc rowSpan="6">
                  <a:txBody>
                    <a:bodyPr/>
                    <a:lstStyle/>
                    <a:p>
                      <a:pPr algn="ctr"/>
                      <a:r>
                        <a:rPr lang="ko-KR" altLang="en-US" sz="1100" err="1">
                          <a:effectLst/>
                        </a:rPr>
                        <a:t>로그인페이지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아이디</a:t>
                      </a:r>
                      <a:r>
                        <a:rPr lang="en-US" altLang="ko-KR" sz="1100">
                          <a:effectLst/>
                        </a:rPr>
                        <a:t>,</a:t>
                      </a:r>
                      <a:r>
                        <a:rPr lang="ko-KR" altLang="en-US" sz="1100">
                          <a:effectLst/>
                        </a:rPr>
                        <a:t>비밀번호 입력</a:t>
                      </a:r>
                      <a:endParaRPr lang="ko-KR"/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로그인 성공 시</a:t>
                      </a:r>
                      <a:r>
                        <a:rPr lang="en-US" altLang="ko-KR" sz="1100" b="0" i="0" u="none" strike="noStrike" noProof="0">
                          <a:effectLst/>
                          <a:latin typeface="G마켓 산스 TTF Medium"/>
                        </a:rPr>
                        <a:t>, </a:t>
                      </a: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메인페이지로 이동 </a:t>
                      </a:r>
                      <a:br>
                        <a:rPr lang="ko-KR" sz="1100" b="0" i="0" u="none" strike="noStrike" noProof="0">
                          <a:effectLst/>
                          <a:latin typeface="G마켓 산스 TTF Medium"/>
                        </a:rPr>
                      </a:b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로그인 실패 시 아이디 비밀번호 초기화 </a:t>
                      </a:r>
                      <a:endParaRPr lang="ko-KR"/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2519276"/>
                  </a:ext>
                </a:extLst>
              </a:tr>
              <a:tr h="2131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아이디 기억하기</a:t>
                      </a:r>
                      <a:endParaRPr lang="ko-KR"/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아이디 저장</a:t>
                      </a:r>
                      <a:endParaRPr lang="ko-KR"/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728468"/>
                  </a:ext>
                </a:extLst>
              </a:tr>
              <a:tr h="2131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자동로그인</a:t>
                      </a:r>
                      <a:endParaRPr lang="ko-KR"/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재접속 시 자동로그인 설정 </a:t>
                      </a:r>
                      <a:endParaRPr lang="ko-KR"/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0398209"/>
                  </a:ext>
                </a:extLst>
              </a:tr>
              <a:tr h="2131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아이디찾기 실패</a:t>
                      </a:r>
                      <a:endParaRPr lang="ko-KR"/>
                    </a:p>
                  </a:txBody>
                  <a:tcPr marL="0" marR="0" marT="0" marB="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실패 시 입력값 초기화 </a:t>
                      </a:r>
                      <a:endParaRPr lang="ko-KR"/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>
                      <a:solidFill>
                        <a:schemeClr val="tx1"/>
                      </a:solidFill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0237109"/>
                  </a:ext>
                </a:extLst>
              </a:tr>
              <a:tr h="32274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비밀번호찾기</a:t>
                      </a:r>
                      <a:endParaRPr lang="ko-KR" err="1"/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이메일인증으로 정보 일치 시</a:t>
                      </a:r>
                      <a:r>
                        <a:rPr lang="ko-KR" altLang="en-US" sz="1100" b="0" i="0" u="none" strike="noStrike" noProof="0">
                          <a:effectLst/>
                          <a:latin typeface="G마켓 산스 TTF Medium"/>
                        </a:rPr>
                        <a:t> </a:t>
                      </a: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 임시 비밀번호 전송 </a:t>
                      </a:r>
                      <a:endParaRPr lang="ko-KR"/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5595903"/>
                  </a:ext>
                </a:extLst>
              </a:tr>
              <a:tr h="2131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소셜로그인</a:t>
                      </a:r>
                      <a:endParaRPr lang="ko-KR" err="1"/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소셜로그인 네이버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카카오</a:t>
                      </a:r>
                      <a:r>
                        <a:rPr lang="en-US" altLang="ko-KR" sz="1100">
                          <a:effectLst/>
                        </a:rPr>
                        <a:t>,</a:t>
                      </a:r>
                      <a:r>
                        <a:rPr lang="ko-KR" altLang="en-US" sz="1100">
                          <a:effectLst/>
                        </a:rPr>
                        <a:t>구글</a:t>
                      </a:r>
                      <a:endParaRPr lang="ko-KR"/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6800034"/>
                  </a:ext>
                </a:extLst>
              </a:tr>
              <a:tr h="986518">
                <a:tc rowSpan="9"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회원가입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회원가입 </a:t>
                      </a:r>
                      <a:r>
                        <a:rPr lang="en-US" altLang="ko-KR" sz="1100">
                          <a:effectLst/>
                        </a:rPr>
                        <a:t>&gt; </a:t>
                      </a:r>
                      <a:r>
                        <a:rPr lang="ko-KR" altLang="en-US" sz="1100">
                          <a:effectLst/>
                        </a:rPr>
                        <a:t>약관동의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모든 항목 동의 체크박스 클릭 시</a:t>
                      </a:r>
                      <a:r>
                        <a:rPr lang="en-US" altLang="ko-KR" sz="1100">
                          <a:effectLst/>
                        </a:rPr>
                        <a:t>&gt; </a:t>
                      </a:r>
                      <a:r>
                        <a:rPr lang="ko-KR" altLang="en-US" sz="1100">
                          <a:effectLst/>
                        </a:rPr>
                        <a:t>나머지 체크박스 자동 체크 설정 </a:t>
                      </a:r>
                      <a:br>
                        <a:rPr lang="ko-KR" altLang="en-US" sz="1100">
                          <a:effectLst/>
                        </a:rPr>
                      </a:br>
                      <a:r>
                        <a:rPr lang="ko-KR" altLang="en-US" sz="1100">
                          <a:effectLst/>
                        </a:rPr>
                        <a:t>모든 항목 체크 상태에서 하나라도 체크 </a:t>
                      </a:r>
                      <a:r>
                        <a:rPr lang="ko-KR" altLang="en-US" sz="1100" err="1">
                          <a:effectLst/>
                        </a:rPr>
                        <a:t>헤제</a:t>
                      </a:r>
                      <a:r>
                        <a:rPr lang="ko-KR" altLang="en-US" sz="1100">
                          <a:effectLst/>
                        </a:rPr>
                        <a:t> 시 </a:t>
                      </a:r>
                      <a:r>
                        <a:rPr lang="en-US" altLang="ko-KR" sz="1100">
                          <a:effectLst/>
                        </a:rPr>
                        <a:t>&gt;</a:t>
                      </a:r>
                      <a:r>
                        <a:rPr lang="ko-KR" altLang="en-US" sz="1100">
                          <a:effectLst/>
                        </a:rPr>
                        <a:t>모든 항목동의 체크 해제</a:t>
                      </a:r>
                      <a:br>
                        <a:rPr lang="ko-KR" altLang="en-US" sz="1100">
                          <a:effectLst/>
                        </a:rPr>
                      </a:br>
                      <a:r>
                        <a:rPr lang="ko-KR" altLang="en-US" sz="1100">
                          <a:effectLst/>
                        </a:rPr>
                        <a:t>체크박스 선택 안하고 확인 버튼 </a:t>
                      </a:r>
                      <a:r>
                        <a:rPr lang="ko-KR" altLang="en-US" sz="1100" err="1">
                          <a:effectLst/>
                        </a:rPr>
                        <a:t>클릭시</a:t>
                      </a:r>
                      <a:r>
                        <a:rPr lang="ko-KR" altLang="en-US" sz="1100">
                          <a:effectLst/>
                        </a:rPr>
                        <a:t> </a:t>
                      </a:r>
                      <a:r>
                        <a:rPr lang="en-US" altLang="ko-KR" sz="1100">
                          <a:effectLst/>
                        </a:rPr>
                        <a:t>&gt; </a:t>
                      </a:r>
                      <a:r>
                        <a:rPr lang="ko-KR" altLang="en-US" sz="1100">
                          <a:effectLst/>
                        </a:rPr>
                        <a:t>경고 </a:t>
                      </a:r>
                      <a:r>
                        <a:rPr lang="ko-KR" altLang="en-US" sz="1100" err="1">
                          <a:effectLst/>
                        </a:rPr>
                        <a:t>팝업창</a:t>
                      </a:r>
                      <a:r>
                        <a:rPr lang="ko-KR" altLang="en-US" sz="1100">
                          <a:effectLst/>
                        </a:rPr>
                        <a:t> 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8876535"/>
                  </a:ext>
                </a:extLst>
              </a:tr>
              <a:tr h="43845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rowSpan="7"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회원가입 </a:t>
                      </a:r>
                      <a:r>
                        <a:rPr lang="en-US" altLang="ko-KR" sz="1100">
                          <a:effectLst/>
                        </a:rPr>
                        <a:t>&gt; </a:t>
                      </a:r>
                      <a:r>
                        <a:rPr lang="ko-KR" altLang="en-US" sz="1100">
                          <a:effectLst/>
                        </a:rPr>
                        <a:t>회원정보입력</a:t>
                      </a:r>
                      <a:br>
                        <a:rPr lang="ko-KR" altLang="en-US" sz="1100">
                          <a:effectLst/>
                        </a:rPr>
                      </a:br>
                      <a:endParaRPr lang="ko-KR" altLang="en-US" sz="1100">
                        <a:effectLst/>
                      </a:endParaRP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아이디 유효성 검사 </a:t>
                      </a:r>
                      <a:r>
                        <a:rPr lang="en-US" altLang="ko-KR" sz="1100">
                          <a:effectLst/>
                        </a:rPr>
                        <a:t>(</a:t>
                      </a:r>
                      <a:r>
                        <a:rPr lang="af-ZA" sz="1100">
                          <a:effectLst/>
                        </a:rPr>
                        <a:t>AJAX) _15</a:t>
                      </a:r>
                      <a:r>
                        <a:rPr lang="ko-KR" altLang="en-US" sz="1100">
                          <a:effectLst/>
                        </a:rPr>
                        <a:t>자 이내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영문 </a:t>
                      </a:r>
                      <a:r>
                        <a:rPr lang="en-US" altLang="ko-KR" sz="1100">
                          <a:effectLst/>
                        </a:rPr>
                        <a:t>+ </a:t>
                      </a:r>
                      <a:r>
                        <a:rPr lang="ko-KR" altLang="en-US" sz="1100">
                          <a:effectLst/>
                        </a:rPr>
                        <a:t>숫자 조합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중복확인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5751814"/>
                  </a:ext>
                </a:extLst>
              </a:tr>
              <a:tr h="32274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비밀번호</a:t>
                      </a:r>
                      <a:r>
                        <a:rPr lang="en-US" altLang="ko-KR" sz="1100">
                          <a:effectLst/>
                        </a:rPr>
                        <a:t>/ </a:t>
                      </a:r>
                      <a:r>
                        <a:rPr lang="ko-KR" altLang="en-US" sz="1100">
                          <a:effectLst/>
                        </a:rPr>
                        <a:t>비밀번호 확인</a:t>
                      </a:r>
                      <a:r>
                        <a:rPr lang="en-US" altLang="ko-KR" sz="1100">
                          <a:effectLst/>
                        </a:rPr>
                        <a:t>_8</a:t>
                      </a:r>
                      <a:r>
                        <a:rPr lang="ko-KR" altLang="en-US" sz="1100">
                          <a:effectLst/>
                        </a:rPr>
                        <a:t>자</a:t>
                      </a:r>
                      <a:r>
                        <a:rPr lang="en-US" altLang="ko-KR" sz="1100">
                          <a:effectLst/>
                        </a:rPr>
                        <a:t>~15</a:t>
                      </a:r>
                      <a:r>
                        <a:rPr lang="ko-KR" altLang="en-US" sz="1100">
                          <a:effectLst/>
                        </a:rPr>
                        <a:t>자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영문 </a:t>
                      </a:r>
                      <a:r>
                        <a:rPr lang="en-US" altLang="ko-KR" sz="1100">
                          <a:effectLst/>
                        </a:rPr>
                        <a:t>+ </a:t>
                      </a:r>
                      <a:r>
                        <a:rPr lang="ko-KR" altLang="en-US" sz="1100">
                          <a:effectLst/>
                        </a:rPr>
                        <a:t>숫자 조합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일치확인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076696"/>
                  </a:ext>
                </a:extLst>
              </a:tr>
              <a:tr h="2398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성별</a:t>
                      </a:r>
                      <a:r>
                        <a:rPr lang="en-US" altLang="ko-KR" sz="1100">
                          <a:effectLst/>
                        </a:rPr>
                        <a:t>_</a:t>
                      </a:r>
                      <a:r>
                        <a:rPr lang="ko-KR" altLang="en-US" sz="1100">
                          <a:effectLst/>
                        </a:rPr>
                        <a:t>남자 </a:t>
                      </a:r>
                      <a:r>
                        <a:rPr lang="en-US" altLang="ko-KR" sz="1100">
                          <a:effectLst/>
                        </a:rPr>
                        <a:t>/ </a:t>
                      </a:r>
                      <a:r>
                        <a:rPr lang="ko-KR" altLang="en-US" sz="1100">
                          <a:effectLst/>
                        </a:rPr>
                        <a:t>여자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4542397"/>
                  </a:ext>
                </a:extLst>
              </a:tr>
              <a:tr h="28222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핸드폰 번호 </a:t>
                      </a:r>
                      <a:r>
                        <a:rPr lang="en-US" altLang="ko-KR" sz="1100">
                          <a:effectLst/>
                        </a:rPr>
                        <a:t>_</a:t>
                      </a:r>
                      <a:r>
                        <a:rPr lang="ko-KR" altLang="en-US" sz="1100">
                          <a:effectLst/>
                        </a:rPr>
                        <a:t>숫자만 입력 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4396982"/>
                  </a:ext>
                </a:extLst>
              </a:tr>
              <a:tr h="3527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생년월일 </a:t>
                      </a:r>
                      <a:r>
                        <a:rPr lang="en-US" altLang="ko-KR" sz="1100">
                          <a:effectLst/>
                        </a:rPr>
                        <a:t>_</a:t>
                      </a:r>
                      <a:r>
                        <a:rPr lang="ko-KR" altLang="en-US" sz="1100">
                          <a:effectLst/>
                        </a:rPr>
                        <a:t>년 </a:t>
                      </a:r>
                      <a:r>
                        <a:rPr lang="en-US" altLang="ko-KR" sz="1100">
                          <a:effectLst/>
                        </a:rPr>
                        <a:t>(1900~), </a:t>
                      </a:r>
                      <a:r>
                        <a:rPr lang="ko-KR" altLang="en-US" sz="1100">
                          <a:effectLst/>
                        </a:rPr>
                        <a:t>월 </a:t>
                      </a:r>
                      <a:r>
                        <a:rPr lang="en-US" altLang="ko-KR" sz="1100">
                          <a:effectLst/>
                        </a:rPr>
                        <a:t>(1~12), </a:t>
                      </a:r>
                      <a:r>
                        <a:rPr lang="ko-KR" altLang="en-US" sz="1100">
                          <a:effectLst/>
                        </a:rPr>
                        <a:t>일 </a:t>
                      </a:r>
                      <a:r>
                        <a:rPr lang="en-US" altLang="ko-KR" sz="1100">
                          <a:effectLst/>
                        </a:rPr>
                        <a:t>(1~31) 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2322825"/>
                  </a:ext>
                </a:extLst>
              </a:tr>
              <a:tr h="2658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이메일 본인인증 </a:t>
                      </a:r>
                      <a:r>
                        <a:rPr lang="en-US" altLang="ko-KR" sz="1100">
                          <a:effectLst/>
                        </a:rPr>
                        <a:t>(</a:t>
                      </a:r>
                      <a:r>
                        <a:rPr lang="af-ZA" sz="1100">
                          <a:effectLst/>
                        </a:rPr>
                        <a:t>AJAX) &gt; </a:t>
                      </a:r>
                      <a:r>
                        <a:rPr lang="ko-KR" altLang="en-US" sz="1100">
                          <a:effectLst/>
                        </a:rPr>
                        <a:t>입력한 메일로 인증번호 전송 </a:t>
                      </a:r>
                      <a:r>
                        <a:rPr lang="en-US" altLang="ko-KR" sz="1100">
                          <a:effectLst/>
                        </a:rPr>
                        <a:t>&gt; </a:t>
                      </a:r>
                      <a:r>
                        <a:rPr lang="ko-KR" altLang="en-US" sz="1100">
                          <a:effectLst/>
                        </a:rPr>
                        <a:t>인증 메일 유효시간 안내 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163132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주소 </a:t>
                      </a:r>
                      <a:r>
                        <a:rPr lang="af-ZA" sz="1100">
                          <a:effectLst/>
                        </a:rPr>
                        <a:t>API </a:t>
                      </a:r>
                      <a:r>
                        <a:rPr lang="ko-KR" altLang="en-US" sz="1100">
                          <a:effectLst/>
                        </a:rPr>
                        <a:t>연동하기 </a:t>
                      </a:r>
                    </a:p>
                  </a:txBody>
                  <a:tcPr marL="0" marR="0" marT="0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0204539"/>
                  </a:ext>
                </a:extLst>
              </a:tr>
              <a:tr h="43845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회원가입 </a:t>
                      </a:r>
                      <a:r>
                        <a:rPr lang="en-US" altLang="ko-KR" sz="1100">
                          <a:effectLst/>
                        </a:rPr>
                        <a:t>&gt; </a:t>
                      </a:r>
                      <a:r>
                        <a:rPr lang="ko-KR" altLang="en-US" sz="1100">
                          <a:effectLst/>
                        </a:rPr>
                        <a:t>가입완료</a:t>
                      </a:r>
                    </a:p>
                  </a:txBody>
                  <a:tcPr marL="0" marR="0" marT="0" marB="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생성된 사용자 아이디 이름 출력, 확인 버튼클릭 시 메인페이지로 이동 </a:t>
                      </a:r>
                      <a:endParaRPr lang="ko-KR"/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>
                      <a:solidFill>
                        <a:schemeClr val="tx1"/>
                      </a:solidFill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11301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0862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B259F21-DBA3-4B67-9EE4-E6A80294CEE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E95EAE-6940-4739-ABD6-7471CFD08D59}"/>
              </a:ext>
            </a:extLst>
          </p:cNvPr>
          <p:cNvSpPr txBox="1"/>
          <p:nvPr/>
        </p:nvSpPr>
        <p:spPr>
          <a:xfrm>
            <a:off x="792480" y="375920"/>
            <a:ext cx="11721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목차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46066B-5975-4530-BBE5-39F8B9D872B9}"/>
              </a:ext>
            </a:extLst>
          </p:cNvPr>
          <p:cNvCxnSpPr/>
          <p:nvPr/>
        </p:nvCxnSpPr>
        <p:spPr>
          <a:xfrm>
            <a:off x="650240" y="1290320"/>
            <a:ext cx="544576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F6CE42A-1E22-4CD2-B33B-C1D0F9EF83FD}"/>
              </a:ext>
            </a:extLst>
          </p:cNvPr>
          <p:cNvSpPr txBox="1"/>
          <p:nvPr/>
        </p:nvSpPr>
        <p:spPr>
          <a:xfrm>
            <a:off x="6539355" y="2944445"/>
            <a:ext cx="30700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INDEX.</a:t>
            </a:r>
            <a:endParaRPr lang="ko-KR" altLang="en-US" sz="7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692260C-32E2-4E74-8433-34F40BD4CAE8}"/>
              </a:ext>
            </a:extLst>
          </p:cNvPr>
          <p:cNvGrpSpPr/>
          <p:nvPr/>
        </p:nvGrpSpPr>
        <p:grpSpPr>
          <a:xfrm>
            <a:off x="873760" y="1496835"/>
            <a:ext cx="1493899" cy="461665"/>
            <a:chOff x="873760" y="2564953"/>
            <a:chExt cx="1493899" cy="4616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C6BFE5C-7615-4FB3-ABC9-78FEC70F8C87}"/>
                </a:ext>
              </a:extLst>
            </p:cNvPr>
            <p:cNvSpPr txBox="1"/>
            <p:nvPr/>
          </p:nvSpPr>
          <p:spPr>
            <a:xfrm>
              <a:off x="873760" y="2611119"/>
              <a:ext cx="4491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F88A3A-A133-426F-83D5-CBB04756EA85}"/>
                </a:ext>
              </a:extLst>
            </p:cNvPr>
            <p:cNvSpPr txBox="1"/>
            <p:nvPr/>
          </p:nvSpPr>
          <p:spPr>
            <a:xfrm>
              <a:off x="1567440" y="256495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개요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559FD91-3E3C-45FF-B64E-011A386D190D}"/>
              </a:ext>
            </a:extLst>
          </p:cNvPr>
          <p:cNvGrpSpPr/>
          <p:nvPr/>
        </p:nvGrpSpPr>
        <p:grpSpPr>
          <a:xfrm>
            <a:off x="868295" y="2235004"/>
            <a:ext cx="2526233" cy="461665"/>
            <a:chOff x="873760" y="2564953"/>
            <a:chExt cx="2526233" cy="46166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8B8BD32-278E-4DAC-ABEE-FFBD0DF21C80}"/>
                </a:ext>
              </a:extLst>
            </p:cNvPr>
            <p:cNvSpPr txBox="1"/>
            <p:nvPr/>
          </p:nvSpPr>
          <p:spPr>
            <a:xfrm>
              <a:off x="873760" y="2611119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0DECBF7-265F-4DBB-962F-732FF12E5335}"/>
                </a:ext>
              </a:extLst>
            </p:cNvPr>
            <p:cNvSpPr txBox="1"/>
            <p:nvPr/>
          </p:nvSpPr>
          <p:spPr>
            <a:xfrm>
              <a:off x="1567440" y="2564953"/>
              <a:ext cx="18325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사이트 구조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259B14-EAD0-4787-9BBB-581B1459C835}"/>
              </a:ext>
            </a:extLst>
          </p:cNvPr>
          <p:cNvGrpSpPr/>
          <p:nvPr/>
        </p:nvGrpSpPr>
        <p:grpSpPr>
          <a:xfrm>
            <a:off x="875387" y="2973173"/>
            <a:ext cx="3032782" cy="461665"/>
            <a:chOff x="873760" y="2564953"/>
            <a:chExt cx="3032782" cy="46166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54A661-880E-46B7-A414-B9E3FB24E4F4}"/>
                </a:ext>
              </a:extLst>
            </p:cNvPr>
            <p:cNvSpPr txBox="1"/>
            <p:nvPr/>
          </p:nvSpPr>
          <p:spPr>
            <a:xfrm>
              <a:off x="873760" y="2611119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7594CFB-9938-4D01-A559-8C59AB5BDA94}"/>
                </a:ext>
              </a:extLst>
            </p:cNvPr>
            <p:cNvSpPr txBox="1"/>
            <p:nvPr/>
          </p:nvSpPr>
          <p:spPr>
            <a:xfrm>
              <a:off x="1567440" y="2564953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요구사항정의서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F7E19DE9-E7B2-92FF-2234-A242E7C2ABF4}"/>
              </a:ext>
            </a:extLst>
          </p:cNvPr>
          <p:cNvGrpSpPr/>
          <p:nvPr/>
        </p:nvGrpSpPr>
        <p:grpSpPr>
          <a:xfrm>
            <a:off x="873760" y="3640257"/>
            <a:ext cx="2518218" cy="461665"/>
            <a:chOff x="873760" y="2564953"/>
            <a:chExt cx="2518218" cy="46166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5046E86-E2F3-8C40-4501-F63B9D7C09B2}"/>
                </a:ext>
              </a:extLst>
            </p:cNvPr>
            <p:cNvSpPr txBox="1"/>
            <p:nvPr/>
          </p:nvSpPr>
          <p:spPr>
            <a:xfrm>
              <a:off x="873760" y="2611119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04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A306269-8636-0631-30E4-8B5FE6B25781}"/>
                </a:ext>
              </a:extLst>
            </p:cNvPr>
            <p:cNvSpPr txBox="1"/>
            <p:nvPr/>
          </p:nvSpPr>
          <p:spPr>
            <a:xfrm>
              <a:off x="1567440" y="2564953"/>
              <a:ext cx="18245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UI </a:t>
              </a:r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시나리오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8D47813-4872-7A17-1A4D-04D245EE915D}"/>
              </a:ext>
            </a:extLst>
          </p:cNvPr>
          <p:cNvGrpSpPr/>
          <p:nvPr/>
        </p:nvGrpSpPr>
        <p:grpSpPr>
          <a:xfrm>
            <a:off x="868295" y="4378426"/>
            <a:ext cx="3449563" cy="461665"/>
            <a:chOff x="873760" y="2564953"/>
            <a:chExt cx="3449563" cy="46166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4491CC0-E35D-7E2F-6093-2AD6D176831E}"/>
                </a:ext>
              </a:extLst>
            </p:cNvPr>
            <p:cNvSpPr txBox="1"/>
            <p:nvPr/>
          </p:nvSpPr>
          <p:spPr>
            <a:xfrm>
              <a:off x="873760" y="2611119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05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84D47E-90FB-BC89-B473-179E3C8D45FD}"/>
                </a:ext>
              </a:extLst>
            </p:cNvPr>
            <p:cNvSpPr txBox="1"/>
            <p:nvPr/>
          </p:nvSpPr>
          <p:spPr>
            <a:xfrm>
              <a:off x="1567440" y="2564953"/>
              <a:ext cx="2755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데이터베이스 구조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9F23832-BC0A-A09C-44FD-FC7EE8B269A6}"/>
              </a:ext>
            </a:extLst>
          </p:cNvPr>
          <p:cNvGrpSpPr/>
          <p:nvPr/>
        </p:nvGrpSpPr>
        <p:grpSpPr>
          <a:xfrm>
            <a:off x="875387" y="5116595"/>
            <a:ext cx="1493899" cy="461665"/>
            <a:chOff x="873760" y="2564953"/>
            <a:chExt cx="1493899" cy="46166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1BFD71D-8927-5714-02FD-ED8535ADFE80}"/>
                </a:ext>
              </a:extLst>
            </p:cNvPr>
            <p:cNvSpPr txBox="1"/>
            <p:nvPr/>
          </p:nvSpPr>
          <p:spPr>
            <a:xfrm>
              <a:off x="873760" y="2611119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06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09F4817-3A84-00FB-BAB5-D04A0EBFB2DD}"/>
                </a:ext>
              </a:extLst>
            </p:cNvPr>
            <p:cNvSpPr txBox="1"/>
            <p:nvPr/>
          </p:nvSpPr>
          <p:spPr>
            <a:xfrm>
              <a:off x="1567440" y="256495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구현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89FD26F-7B19-B90C-4E6F-D735F978C5F8}"/>
              </a:ext>
            </a:extLst>
          </p:cNvPr>
          <p:cNvGrpSpPr/>
          <p:nvPr/>
        </p:nvGrpSpPr>
        <p:grpSpPr>
          <a:xfrm>
            <a:off x="875387" y="5783679"/>
            <a:ext cx="1497105" cy="461665"/>
            <a:chOff x="873760" y="2564953"/>
            <a:chExt cx="1497105" cy="46166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DF40F50-A758-251E-01A4-2670F670FFC3}"/>
                </a:ext>
              </a:extLst>
            </p:cNvPr>
            <p:cNvSpPr txBox="1"/>
            <p:nvPr/>
          </p:nvSpPr>
          <p:spPr>
            <a:xfrm>
              <a:off x="873760" y="2611119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07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4E0CC5D-E0E2-9D88-51DD-66184D6791BD}"/>
                </a:ext>
              </a:extLst>
            </p:cNvPr>
            <p:cNvSpPr txBox="1"/>
            <p:nvPr/>
          </p:nvSpPr>
          <p:spPr>
            <a:xfrm>
              <a:off x="1567440" y="2564953"/>
              <a:ext cx="803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QnA</a:t>
              </a:r>
              <a:endPara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1742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テキスト ボックス 3">
            <a:extLst>
              <a:ext uri="{FF2B5EF4-FFF2-40B4-BE49-F238E27FC236}">
                <a16:creationId xmlns:a16="http://schemas.microsoft.com/office/drawing/2014/main" id="{5504EC40-EFFF-4F61-B4E6-2EE0F33FF9A9}"/>
              </a:ext>
            </a:extLst>
          </p:cNvPr>
          <p:cNvSpPr txBox="1"/>
          <p:nvPr/>
        </p:nvSpPr>
        <p:spPr>
          <a:xfrm>
            <a:off x="1199037" y="305526"/>
            <a:ext cx="5272597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3600" spc="-300">
                <a:latin typeface="+mn-ea"/>
              </a:rPr>
              <a:t>요구사항 정의서 : 교육강좌</a:t>
            </a:r>
            <a:endParaRPr kumimoji="1" lang="ja-JP" altLang="en-US" sz="3600" spc="-30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/>
              <a:t>Chap 3</a:t>
            </a:r>
            <a:endParaRPr lang="ko-KR" altLang="en-US" sz="110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62AB2537-2502-2B42-4929-B5CAEEB1D8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354984"/>
              </p:ext>
            </p:extLst>
          </p:nvPr>
        </p:nvGraphicFramePr>
        <p:xfrm>
          <a:off x="269488" y="938561"/>
          <a:ext cx="11550430" cy="492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49128">
                  <a:extLst>
                    <a:ext uri="{9D8B030D-6E8A-4147-A177-3AD203B41FA5}">
                      <a16:colId xmlns:a16="http://schemas.microsoft.com/office/drawing/2014/main" val="3976937024"/>
                    </a:ext>
                  </a:extLst>
                </a:gridCol>
                <a:gridCol w="1870152">
                  <a:extLst>
                    <a:ext uri="{9D8B030D-6E8A-4147-A177-3AD203B41FA5}">
                      <a16:colId xmlns:a16="http://schemas.microsoft.com/office/drawing/2014/main" val="1939130726"/>
                    </a:ext>
                  </a:extLst>
                </a:gridCol>
                <a:gridCol w="8431150">
                  <a:extLst>
                    <a:ext uri="{9D8B030D-6E8A-4147-A177-3AD203B41FA5}">
                      <a16:colId xmlns:a16="http://schemas.microsoft.com/office/drawing/2014/main" val="2454502691"/>
                    </a:ext>
                  </a:extLst>
                </a:gridCol>
              </a:tblGrid>
              <a:tr h="31839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200" b="1" i="0" u="none" strike="noStrike" noProof="0">
                          <a:effectLst/>
                          <a:latin typeface="G마켓 산스 TTF Medium"/>
                        </a:rPr>
                        <a:t>구분</a:t>
                      </a:r>
                      <a:endParaRPr lang="ko-KR" sz="1200"/>
                    </a:p>
                  </a:txBody>
                  <a:tcPr marL="0" marR="0" marT="0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200" b="1" i="0" u="none" strike="noStrike" noProof="0">
                          <a:effectLst/>
                          <a:latin typeface="G마켓 산스 TTF Medium"/>
                        </a:rPr>
                        <a:t>기능 분류</a:t>
                      </a:r>
                      <a:endParaRPr lang="ko-KR" sz="1200"/>
                    </a:p>
                  </a:txBody>
                  <a:tcPr marL="0" marR="0" marT="0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b="1" i="0" u="none" strike="noStrike" noProof="0">
                          <a:effectLst/>
                          <a:latin typeface="G마켓 산스 TTF Medium"/>
                        </a:rPr>
                        <a:t>상세 기능</a:t>
                      </a:r>
                      <a:endParaRPr lang="ko-KR" altLang="en-US" sz="1200"/>
                    </a:p>
                  </a:txBody>
                  <a:tcPr marL="0" marR="0" marT="0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9543815"/>
                  </a:ext>
                </a:extLst>
              </a:tr>
              <a:tr h="682265">
                <a:tc rowSpan="9"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교육강좌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강좌신청안내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altLang="ko-KR" sz="1100">
                          <a:effectLst/>
                        </a:rPr>
                        <a:t>[</a:t>
                      </a:r>
                      <a:r>
                        <a:rPr lang="ko-KR" altLang="en-US" sz="1100">
                          <a:effectLst/>
                        </a:rPr>
                        <a:t>수강안내</a:t>
                      </a:r>
                      <a:r>
                        <a:rPr lang="en-US" altLang="ko-KR" sz="1100">
                          <a:effectLst/>
                        </a:rPr>
                        <a:t>],[</a:t>
                      </a:r>
                      <a:r>
                        <a:rPr lang="ko-KR" altLang="en-US" sz="1100">
                          <a:effectLst/>
                        </a:rPr>
                        <a:t>수강 시 유의사항</a:t>
                      </a:r>
                      <a:r>
                        <a:rPr lang="en-US" altLang="ko-KR" sz="1100">
                          <a:effectLst/>
                        </a:rPr>
                        <a:t>],[</a:t>
                      </a:r>
                      <a:r>
                        <a:rPr lang="ko-KR" altLang="en-US" sz="1100">
                          <a:effectLst/>
                        </a:rPr>
                        <a:t>신청안내 </a:t>
                      </a:r>
                      <a:r>
                        <a:rPr lang="en-US" altLang="ko-KR" sz="1100">
                          <a:effectLst/>
                        </a:rPr>
                        <a:t>(</a:t>
                      </a:r>
                      <a:r>
                        <a:rPr lang="ko-KR" altLang="en-US" sz="1100">
                          <a:effectLst/>
                        </a:rPr>
                        <a:t>방법</a:t>
                      </a:r>
                      <a:r>
                        <a:rPr lang="en-US" altLang="ko-KR" sz="1100">
                          <a:effectLst/>
                        </a:rPr>
                        <a:t>, </a:t>
                      </a:r>
                      <a:r>
                        <a:rPr lang="ko-KR" altLang="en-US" sz="1100">
                          <a:effectLst/>
                        </a:rPr>
                        <a:t>결제방법</a:t>
                      </a:r>
                      <a:r>
                        <a:rPr lang="en-US" altLang="ko-KR" sz="1100">
                          <a:effectLst/>
                        </a:rPr>
                        <a:t>)], [</a:t>
                      </a:r>
                      <a:r>
                        <a:rPr lang="ko-KR" altLang="en-US" sz="1100">
                          <a:effectLst/>
                        </a:rPr>
                        <a:t>온라인 신청 가이드</a:t>
                      </a:r>
                      <a:r>
                        <a:rPr lang="en-US" altLang="ko-KR" sz="1100">
                          <a:effectLst/>
                        </a:rPr>
                        <a:t>]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77119859"/>
                  </a:ext>
                </a:extLst>
              </a:tr>
              <a:tr h="5458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강좌일정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>
                          <a:effectLst/>
                        </a:rPr>
                        <a:t>날짜 클릭 시 </a:t>
                      </a:r>
                      <a:r>
                        <a:rPr lang="en-US" altLang="ko-KR" sz="1100">
                          <a:effectLst/>
                        </a:rPr>
                        <a:t>&gt; </a:t>
                      </a:r>
                      <a:r>
                        <a:rPr lang="ko-KR" altLang="en-US" sz="1100">
                          <a:effectLst/>
                        </a:rPr>
                        <a:t>모달창으로 </a:t>
                      </a:r>
                      <a:r>
                        <a:rPr lang="en-US" altLang="ko-KR" sz="1100">
                          <a:effectLst/>
                        </a:rPr>
                        <a:t>[</a:t>
                      </a:r>
                      <a:r>
                        <a:rPr lang="ko-KR" altLang="en-US" sz="1100">
                          <a:effectLst/>
                        </a:rPr>
                        <a:t>강좌제목</a:t>
                      </a:r>
                      <a:r>
                        <a:rPr lang="en-US" altLang="ko-KR" sz="1100">
                          <a:effectLst/>
                        </a:rPr>
                        <a:t>],[</a:t>
                      </a:r>
                      <a:r>
                        <a:rPr lang="ko-KR" altLang="en-US" sz="1100">
                          <a:effectLst/>
                        </a:rPr>
                        <a:t>수강기간</a:t>
                      </a:r>
                      <a:r>
                        <a:rPr lang="en-US" altLang="ko-KR" sz="1100">
                          <a:effectLst/>
                        </a:rPr>
                        <a:t>],[</a:t>
                      </a:r>
                      <a:r>
                        <a:rPr lang="ko-KR" altLang="en-US" sz="1100">
                          <a:effectLst/>
                        </a:rPr>
                        <a:t>접수기간</a:t>
                      </a:r>
                      <a:r>
                        <a:rPr lang="en-US" altLang="ko-KR" sz="1100">
                          <a:effectLst/>
                        </a:rPr>
                        <a:t>] </a:t>
                      </a:r>
                      <a:r>
                        <a:rPr lang="ko-KR" altLang="en-US" sz="1100">
                          <a:effectLst/>
                        </a:rPr>
                        <a:t>표시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0540231"/>
                  </a:ext>
                </a:extLst>
              </a:tr>
              <a:tr h="8338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수강신청 목록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분류 코드는 관리자 페이지에서 수정가능</a:t>
                      </a:r>
                      <a:r>
                        <a:rPr lang="ko-KR" altLang="en-US" sz="1100" b="0" i="0" u="none" strike="noStrike" noProof="0">
                          <a:effectLst/>
                          <a:latin typeface="G마켓 산스 TTF Medium"/>
                        </a:rPr>
                        <a:t> </a:t>
                      </a:r>
                      <a:endParaRPr lang="ko-KR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검색 시 강좌 검색 내용은 유지되면서 강좌 목록 검색</a:t>
                      </a:r>
                      <a:br>
                        <a:rPr lang="ko-KR" sz="1100" b="0" i="0" u="none" strike="noStrike" noProof="0">
                          <a:effectLst/>
                          <a:latin typeface="G마켓 산스 TTF Medium"/>
                        </a:rPr>
                      </a:b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 [분류전체],[수강대상 전체], [접수상태 전체],[촤신순] 기본값</a:t>
                      </a:r>
                      <a:br>
                        <a:rPr lang="ko-KR" sz="1100" b="0" i="0" u="none" strike="noStrike" noProof="0">
                          <a:effectLst/>
                          <a:latin typeface="G마켓 산스 TTF Medium"/>
                        </a:rPr>
                      </a:b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 강좌명 클릭 시 강좌 상세페이지로 이동 , 비로그인시 로그인 페이지로 이동</a:t>
                      </a:r>
                      <a:endParaRPr lang="ko-KR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86100392"/>
                  </a:ext>
                </a:extLst>
              </a:tr>
              <a:tr h="4700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수강신청 상세페이지</a:t>
                      </a:r>
                      <a:r>
                        <a:rPr lang="en-US" altLang="ko-KR" sz="1100">
                          <a:effectLst/>
                        </a:rPr>
                        <a:t>(</a:t>
                      </a:r>
                      <a:r>
                        <a:rPr lang="ko-KR" altLang="en-US" sz="1100">
                          <a:effectLst/>
                        </a:rPr>
                        <a:t>상단</a:t>
                      </a:r>
                      <a:r>
                        <a:rPr lang="en-US" altLang="ko-KR" sz="1100">
                          <a:effectLst/>
                        </a:rPr>
                        <a:t>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수강상태에 따라 버튼 내용 변경 [수강신청], [수강완료], [신청불가]  </a:t>
                      </a:r>
                      <a:endParaRPr lang="ko-KR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72979469"/>
                  </a:ext>
                </a:extLst>
              </a:tr>
              <a:tr h="3487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결제창</a:t>
                      </a:r>
                      <a:endParaRPr lang="ko-KR" altLang="en-US" sz="1100" err="1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1100">
                          <a:effectLst/>
                        </a:rPr>
                        <a:t>통합결제 </a:t>
                      </a:r>
                      <a:r>
                        <a:rPr lang="af-ZA" sz="1100">
                          <a:effectLst/>
                        </a:rPr>
                        <a:t>API</a:t>
                      </a:r>
                      <a:r>
                        <a:rPr lang="ko-KR" altLang="en-US" sz="1100">
                          <a:effectLst/>
                        </a:rPr>
                        <a:t>구현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89006075"/>
                  </a:ext>
                </a:extLst>
              </a:tr>
              <a:tr h="4245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결제완료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1100">
                          <a:effectLst/>
                        </a:rPr>
                        <a:t>결제완료시 알림 페이지 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30817666"/>
                  </a:ext>
                </a:extLst>
              </a:tr>
              <a:tr h="5458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수강신청 상세페이지</a:t>
                      </a:r>
                      <a:r>
                        <a:rPr lang="en-US" altLang="ko-KR" sz="1100">
                          <a:effectLst/>
                        </a:rPr>
                        <a:t>&gt;</a:t>
                      </a:r>
                      <a:endParaRPr lang="ko-KR"/>
                    </a:p>
                    <a:p>
                      <a:pPr lvl="0" algn="ctr">
                        <a:buNone/>
                      </a:pPr>
                      <a:r>
                        <a:rPr lang="ko-KR" altLang="en-US" sz="1100">
                          <a:effectLst/>
                        </a:rPr>
                        <a:t>수강후기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100" b="0" i="0" u="none" strike="noStrike" noProof="0">
                        <a:effectLst/>
                        <a:latin typeface="G마켓 산스 TTF Medium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평점</a:t>
                      </a:r>
                      <a:r>
                        <a:rPr lang="ko-KR" altLang="en-US" sz="1100" b="0" i="0" u="none" strike="noStrike" noProof="0">
                          <a:effectLst/>
                          <a:latin typeface="G마켓 산스 TTF Medium"/>
                        </a:rPr>
                        <a:t> </a:t>
                      </a:r>
                      <a:r>
                        <a:rPr lang="en-US" altLang="ko-KR" sz="1100" b="0" i="0" u="none" strike="noStrike" noProof="0">
                          <a:effectLst/>
                          <a:latin typeface="G마켓 산스 TTF Medium"/>
                        </a:rPr>
                        <a:t>:</a:t>
                      </a:r>
                      <a:r>
                        <a:rPr lang="ko-KR" altLang="en-US" sz="1100" b="0" i="0" u="none" strike="noStrike" noProof="0">
                          <a:effectLst/>
                          <a:latin typeface="G마켓 산스 TTF Medium"/>
                        </a:rPr>
                        <a:t> </a:t>
                      </a: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분류코드와 강사ID 일치하는 수강후기 모두 조회 </a:t>
                      </a:r>
                      <a:endParaRPr lang="ko-KR"/>
                    </a:p>
                    <a:p>
                      <a:pPr lvl="0">
                        <a:buNone/>
                      </a:pPr>
                      <a:endParaRPr lang="ko-KR" altLang="en-US" sz="11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32542603"/>
                  </a:ext>
                </a:extLst>
              </a:tr>
              <a:tr h="3790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수강후기 상세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0" i="0" u="none" strike="noStrike" noProof="0">
                          <a:effectLst/>
                          <a:latin typeface="G마켓 산스 TTF Medium"/>
                        </a:rPr>
                        <a:t>로그인 후 댓글 입력 가능</a:t>
                      </a:r>
                      <a:endParaRPr lang="ko-KR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47337673"/>
                  </a:ext>
                </a:extLst>
              </a:tr>
              <a:tr h="3790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>
                          <a:effectLst/>
                        </a:rPr>
                        <a:t>수강후기 게시글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1100">
                          <a:effectLst/>
                        </a:rPr>
                        <a:t>수강완료한 회원만 작성 가능 </a:t>
                      </a:r>
                      <a:br>
                        <a:rPr lang="ko-KR" altLang="en-US" sz="1100">
                          <a:effectLst/>
                        </a:rPr>
                      </a:br>
                      <a:r>
                        <a:rPr lang="ko-KR" altLang="en-US" sz="1100">
                          <a:effectLst/>
                        </a:rPr>
                        <a:t>첨부파일</a:t>
                      </a:r>
                      <a:r>
                        <a:rPr lang="en-US" altLang="ko-KR" sz="1100">
                          <a:effectLst/>
                        </a:rPr>
                        <a:t>(</a:t>
                      </a:r>
                      <a:r>
                        <a:rPr lang="ko-KR" altLang="en-US" sz="1100">
                          <a:effectLst/>
                        </a:rPr>
                        <a:t>이미지</a:t>
                      </a:r>
                      <a:r>
                        <a:rPr lang="en-US" altLang="ko-KR" sz="1100">
                          <a:effectLst/>
                        </a:rPr>
                        <a:t>) </a:t>
                      </a:r>
                      <a:r>
                        <a:rPr lang="ko-KR" altLang="en-US" sz="1100">
                          <a:effectLst/>
                        </a:rPr>
                        <a:t>추가 기능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30013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0235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テキスト ボックス 3">
            <a:extLst>
              <a:ext uri="{FF2B5EF4-FFF2-40B4-BE49-F238E27FC236}">
                <a16:creationId xmlns:a16="http://schemas.microsoft.com/office/drawing/2014/main" id="{5504EC40-EFFF-4F61-B4E6-2EE0F33FF9A9}"/>
              </a:ext>
            </a:extLst>
          </p:cNvPr>
          <p:cNvSpPr txBox="1"/>
          <p:nvPr/>
        </p:nvSpPr>
        <p:spPr>
          <a:xfrm>
            <a:off x="1199037" y="305526"/>
            <a:ext cx="8058616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3600" spc="-300">
                <a:latin typeface="+mn-ea"/>
              </a:rPr>
              <a:t>요구사항 정의서 : 센터소개 및 예약시스템</a:t>
            </a:r>
            <a:endParaRPr kumimoji="1" lang="ja-JP" altLang="en-US" sz="3600" spc="-30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/>
              <a:t>Chap 3</a:t>
            </a:r>
            <a:endParaRPr lang="ko-KR" altLang="en-US" sz="110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3D30B8B-2BA4-0326-DCA3-137BC034D8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089833"/>
              </p:ext>
            </p:extLst>
          </p:nvPr>
        </p:nvGraphicFramePr>
        <p:xfrm>
          <a:off x="250902" y="964742"/>
          <a:ext cx="11670670" cy="43453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1278">
                  <a:extLst>
                    <a:ext uri="{9D8B030D-6E8A-4147-A177-3AD203B41FA5}">
                      <a16:colId xmlns:a16="http://schemas.microsoft.com/office/drawing/2014/main" val="2263451549"/>
                    </a:ext>
                  </a:extLst>
                </a:gridCol>
                <a:gridCol w="1335823">
                  <a:extLst>
                    <a:ext uri="{9D8B030D-6E8A-4147-A177-3AD203B41FA5}">
                      <a16:colId xmlns:a16="http://schemas.microsoft.com/office/drawing/2014/main" val="3536626621"/>
                    </a:ext>
                  </a:extLst>
                </a:gridCol>
                <a:gridCol w="1812073">
                  <a:extLst>
                    <a:ext uri="{9D8B030D-6E8A-4147-A177-3AD203B41FA5}">
                      <a16:colId xmlns:a16="http://schemas.microsoft.com/office/drawing/2014/main" val="3252024997"/>
                    </a:ext>
                  </a:extLst>
                </a:gridCol>
                <a:gridCol w="7291496">
                  <a:extLst>
                    <a:ext uri="{9D8B030D-6E8A-4147-A177-3AD203B41FA5}">
                      <a16:colId xmlns:a16="http://schemas.microsoft.com/office/drawing/2014/main" val="1210047719"/>
                    </a:ext>
                  </a:extLst>
                </a:gridCol>
              </a:tblGrid>
              <a:tr h="278780">
                <a:tc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200" b="1">
                          <a:effectLst/>
                        </a:rPr>
                        <a:t>구분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200" b="1">
                          <a:effectLst/>
                        </a:rPr>
                        <a:t>메인 카테고리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200" b="1">
                          <a:effectLst/>
                        </a:rPr>
                        <a:t>기능 분류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200" b="1">
                          <a:effectLst/>
                        </a:rPr>
                        <a:t>상세기능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9577459"/>
                  </a:ext>
                </a:extLst>
              </a:tr>
              <a:tr h="580935">
                <a:tc rowSpan="4">
                  <a:txBody>
                    <a:bodyPr/>
                    <a:lstStyle/>
                    <a:p>
                      <a:pPr>
                        <a:lnSpc>
                          <a:spcPct val="103000"/>
                        </a:lnSpc>
                      </a:pPr>
                      <a:r>
                        <a:rPr lang="ko-KR" altLang="en-US" sz="1100">
                          <a:effectLst/>
                        </a:rPr>
                        <a:t>센터소개 페이지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100">
                          <a:effectLst/>
                        </a:rPr>
                        <a:t>프론트엔드 개발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100">
                          <a:effectLst/>
                        </a:rPr>
                        <a:t>센터연혁</a:t>
                      </a:r>
                      <a:endParaRPr lang="ko-KR" altLang="en-US" sz="1100" err="1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0">
                        <a:lnSpc>
                          <a:spcPct val="100000"/>
                        </a:lnSpc>
                      </a:pPr>
                      <a:r>
                        <a:rPr lang="ko-KR" altLang="en-US" sz="1100" kern="100" err="1">
                          <a:effectLst/>
                        </a:rPr>
                        <a:t>센터연혁</a:t>
                      </a:r>
                      <a:r>
                        <a:rPr lang="ko-KR" altLang="en-US" sz="1100" kern="100">
                          <a:effectLst/>
                        </a:rPr>
                        <a:t> 안내 페이지</a:t>
                      </a:r>
                      <a:r>
                        <a:rPr lang="en-US" altLang="ko-KR" sz="1100" kern="100" spc="0">
                          <a:effectLst/>
                        </a:rPr>
                        <a:t>(</a:t>
                      </a:r>
                      <a:r>
                        <a:rPr lang="ko-KR" altLang="en-US" sz="1100" kern="100" err="1">
                          <a:effectLst/>
                        </a:rPr>
                        <a:t>프론트엔드</a:t>
                      </a:r>
                      <a:r>
                        <a:rPr lang="en-US" altLang="ko-KR" sz="1100" kern="100" spc="0">
                          <a:effectLst/>
                        </a:rPr>
                        <a:t>)</a:t>
                      </a:r>
                      <a:endParaRPr lang="ko-KR" altLang="en-US" sz="110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474243"/>
                  </a:ext>
                </a:extLst>
              </a:tr>
              <a:tr h="5809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100">
                          <a:effectLst/>
                        </a:rPr>
                        <a:t>센터 조직도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0">
                        <a:lnSpc>
                          <a:spcPct val="100000"/>
                        </a:lnSpc>
                      </a:pPr>
                      <a:r>
                        <a:rPr lang="ko-KR" altLang="en-US" sz="1100" kern="100">
                          <a:effectLst/>
                        </a:rPr>
                        <a:t>센터 직원현황 및 조직도 안내 페이지</a:t>
                      </a:r>
                      <a:r>
                        <a:rPr lang="en-US" altLang="ko-KR" sz="1100" kern="100" spc="0">
                          <a:effectLst/>
                        </a:rPr>
                        <a:t>(</a:t>
                      </a:r>
                      <a:r>
                        <a:rPr lang="ko-KR" altLang="en-US" sz="1100" kern="100" err="1">
                          <a:effectLst/>
                        </a:rPr>
                        <a:t>프론트엔드</a:t>
                      </a:r>
                      <a:r>
                        <a:rPr lang="en-US" altLang="ko-KR" sz="1100" kern="100" spc="0">
                          <a:effectLst/>
                        </a:rPr>
                        <a:t>)</a:t>
                      </a:r>
                      <a:endParaRPr lang="ko-KR" altLang="en-US" sz="110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904377"/>
                  </a:ext>
                </a:extLst>
              </a:tr>
              <a:tr h="5809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en-US" sz="1100" spc="0">
                          <a:effectLst/>
                        </a:rPr>
                        <a:t>api </a:t>
                      </a:r>
                      <a:r>
                        <a:rPr lang="ko-KR" altLang="en-US" sz="1100">
                          <a:effectLst/>
                        </a:rPr>
                        <a:t>활용 기능구현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100">
                          <a:effectLst/>
                        </a:rPr>
                        <a:t>시설안내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0">
                        <a:lnSpc>
                          <a:spcPct val="100000"/>
                        </a:lnSpc>
                      </a:pPr>
                      <a:r>
                        <a:rPr lang="ko-KR" altLang="en-US" sz="1100" kern="100">
                          <a:effectLst/>
                        </a:rPr>
                        <a:t>시설 이미지</a:t>
                      </a:r>
                      <a:r>
                        <a:rPr lang="en-US" altLang="ko-KR" sz="1100" kern="100" spc="0">
                          <a:effectLst/>
                        </a:rPr>
                        <a:t>, </a:t>
                      </a:r>
                      <a:r>
                        <a:rPr lang="ko-KR" altLang="en-US" sz="1100" kern="100">
                          <a:effectLst/>
                        </a:rPr>
                        <a:t>설명 및 안내 페이지</a:t>
                      </a:r>
                      <a:r>
                        <a:rPr lang="en-US" altLang="ko-KR" sz="1100" kern="100" spc="0">
                          <a:effectLst/>
                        </a:rPr>
                        <a:t>(</a:t>
                      </a:r>
                      <a:r>
                        <a:rPr lang="ko-KR" altLang="en-US" sz="1100" kern="100" err="1">
                          <a:effectLst/>
                        </a:rPr>
                        <a:t>프론트엔드</a:t>
                      </a:r>
                      <a:r>
                        <a:rPr lang="en-US" altLang="ko-KR" sz="1100" kern="100" spc="0">
                          <a:effectLst/>
                        </a:rPr>
                        <a:t>)</a:t>
                      </a:r>
                      <a:endParaRPr lang="ko-KR" altLang="en-US" sz="110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0879490"/>
                  </a:ext>
                </a:extLst>
              </a:tr>
              <a:tr h="5809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100">
                          <a:effectLst/>
                        </a:rPr>
                        <a:t>찾아 오시는 길</a:t>
                      </a:r>
                      <a:endParaRPr lang="ko-KR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0">
                        <a:lnSpc>
                          <a:spcPct val="100000"/>
                        </a:lnSpc>
                      </a:pPr>
                      <a:r>
                        <a:rPr lang="ko-KR" altLang="en-US" sz="1100" kern="100">
                          <a:effectLst/>
                        </a:rPr>
                        <a:t>센터로 찾아오는 길 위치 지도제공 및 안내</a:t>
                      </a:r>
                      <a:endParaRPr lang="ko-KR" altLang="en-US" sz="110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655502"/>
                  </a:ext>
                </a:extLst>
              </a:tr>
              <a:tr h="580935">
                <a:tc rowSpan="3">
                  <a:txBody>
                    <a:bodyPr/>
                    <a:lstStyle/>
                    <a:p>
                      <a:pPr algn="ctr">
                        <a:buNone/>
                      </a:pPr>
                      <a:endParaRPr lang="ko-KR" altLang="en-US" sz="1100"/>
                    </a:p>
                    <a:p>
                      <a:pPr lvl="0" algn="ctr">
                        <a:buNone/>
                      </a:pPr>
                      <a:endParaRPr lang="ko-KR" altLang="en-US" sz="1100"/>
                    </a:p>
                    <a:p>
                      <a:pPr lvl="0" algn="ctr">
                        <a:buNone/>
                      </a:pPr>
                      <a:endParaRPr lang="ko-KR" sz="1100"/>
                    </a:p>
                    <a:p>
                      <a:pPr lvl="0" algn="ctr">
                        <a:buNone/>
                      </a:pPr>
                      <a:endParaRPr lang="ko-KR" altLang="en-US" sz="1100"/>
                    </a:p>
                    <a:p>
                      <a:pPr lvl="0" algn="ctr">
                        <a:buNone/>
                      </a:pPr>
                      <a:r>
                        <a:rPr lang="ko-KR" sz="1100"/>
                        <a:t>예약시스템</a:t>
                      </a:r>
                      <a:endParaRPr lang="ko-KR"/>
                    </a:p>
                  </a:txBody>
                  <a:tcPr marL="0" marR="0" marT="0" marB="0" horzOverflow="overflow"/>
                </a:tc>
                <a:tc rowSpan="3">
                  <a:txBody>
                    <a:bodyPr/>
                    <a:lstStyle/>
                    <a:p>
                      <a:pPr algn="ctr">
                        <a:buNone/>
                      </a:pPr>
                      <a:endParaRPr lang="ko-KR" altLang="en-US" sz="1100"/>
                    </a:p>
                    <a:p>
                      <a:pPr lvl="0" algn="ctr">
                        <a:buNone/>
                      </a:pPr>
                      <a:endParaRPr lang="ko-KR" sz="1100"/>
                    </a:p>
                    <a:p>
                      <a:pPr lvl="0" algn="ctr">
                        <a:buNone/>
                      </a:pPr>
                      <a:endParaRPr lang="ko-KR" altLang="en-US" sz="1100"/>
                    </a:p>
                    <a:p>
                      <a:pPr lvl="0" algn="ctr">
                        <a:buNone/>
                      </a:pPr>
                      <a:endParaRPr lang="ko-KR" altLang="en-US" sz="1100"/>
                    </a:p>
                    <a:p>
                      <a:pPr lvl="0" algn="ctr">
                        <a:buNone/>
                      </a:pPr>
                      <a:r>
                        <a:rPr lang="ko-KR" sz="1100"/>
                        <a:t>예약시스템</a:t>
                      </a:r>
                      <a:endParaRPr lang="ko-KR" altLang="en-US" sz="1100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100">
                          <a:effectLst/>
                        </a:rPr>
                        <a:t>대관신청 시스템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0">
                        <a:lnSpc>
                          <a:spcPct val="100000"/>
                        </a:lnSpc>
                      </a:pPr>
                      <a:r>
                        <a:rPr lang="ko-KR" altLang="en-US" sz="1100" kern="100">
                          <a:effectLst/>
                        </a:rPr>
                        <a:t>캘린더의 날짜 선택하여 해당 날짜에 대관현황 확인할 수 있도록 함</a:t>
                      </a:r>
                      <a:endParaRPr lang="ko-KR" altLang="en-US" sz="110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2516457"/>
                  </a:ext>
                </a:extLst>
              </a:tr>
              <a:tr h="5809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100">
                          <a:effectLst/>
                        </a:rPr>
                        <a:t>개인 사물함 예약시스템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0">
                        <a:lnSpc>
                          <a:spcPct val="100000"/>
                        </a:lnSpc>
                      </a:pPr>
                      <a:r>
                        <a:rPr lang="ko-KR" altLang="en-US" sz="1100" kern="100">
                          <a:effectLst/>
                        </a:rPr>
                        <a:t>개인 사물함</a:t>
                      </a:r>
                      <a:r>
                        <a:rPr lang="en-US" altLang="ko-KR" sz="1100" kern="100" spc="0">
                          <a:effectLst/>
                        </a:rPr>
                        <a:t>(</a:t>
                      </a:r>
                      <a:r>
                        <a:rPr lang="ko-KR" altLang="en-US" sz="1100" kern="100">
                          <a:effectLst/>
                        </a:rPr>
                        <a:t>독서실</a:t>
                      </a:r>
                      <a:r>
                        <a:rPr lang="en-US" altLang="ko-KR" sz="1100" kern="100" spc="0">
                          <a:effectLst/>
                        </a:rPr>
                        <a:t>, </a:t>
                      </a:r>
                      <a:r>
                        <a:rPr lang="ko-KR" altLang="en-US" sz="1100" kern="100">
                          <a:effectLst/>
                        </a:rPr>
                        <a:t>수영장 등</a:t>
                      </a:r>
                      <a:r>
                        <a:rPr lang="en-US" altLang="ko-KR" sz="1100" kern="100" spc="0">
                          <a:effectLst/>
                        </a:rPr>
                        <a:t>) </a:t>
                      </a:r>
                      <a:r>
                        <a:rPr lang="ko-KR" altLang="en-US" sz="1100" kern="100">
                          <a:effectLst/>
                        </a:rPr>
                        <a:t>예약</a:t>
                      </a:r>
                      <a:r>
                        <a:rPr lang="en-US" altLang="ko-KR" sz="1100" kern="100" spc="0">
                          <a:effectLst/>
                        </a:rPr>
                        <a:t>, </a:t>
                      </a:r>
                      <a:r>
                        <a:rPr lang="ko-KR" altLang="en-US" sz="1100" kern="100">
                          <a:effectLst/>
                        </a:rPr>
                        <a:t>통합결제 시스템 연동하여 결제</a:t>
                      </a:r>
                      <a:endParaRPr lang="ko-KR" altLang="en-US" sz="110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14756"/>
                  </a:ext>
                </a:extLst>
              </a:tr>
              <a:tr h="5809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3000"/>
                        </a:lnSpc>
                      </a:pPr>
                      <a:r>
                        <a:rPr lang="ko-KR" altLang="en-US" sz="1100">
                          <a:effectLst/>
                        </a:rPr>
                        <a:t>독서실 좌석 예약시스템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0">
                        <a:lnSpc>
                          <a:spcPct val="100000"/>
                        </a:lnSpc>
                      </a:pPr>
                      <a:r>
                        <a:rPr lang="ko-KR" altLang="en-US" sz="1100" kern="100">
                          <a:effectLst/>
                        </a:rPr>
                        <a:t>독서실 좌석 예약</a:t>
                      </a:r>
                      <a:r>
                        <a:rPr lang="en-US" altLang="ko-KR" sz="1100" kern="100" spc="0">
                          <a:effectLst/>
                        </a:rPr>
                        <a:t>(</a:t>
                      </a:r>
                      <a:r>
                        <a:rPr lang="ko-KR" altLang="en-US" sz="1100" kern="100">
                          <a:effectLst/>
                        </a:rPr>
                        <a:t>당일 예약</a:t>
                      </a:r>
                      <a:r>
                        <a:rPr lang="en-US" altLang="ko-KR" sz="1100" kern="100" spc="0">
                          <a:effectLst/>
                        </a:rPr>
                        <a:t>)</a:t>
                      </a:r>
                      <a:endParaRPr lang="ko-KR" altLang="en-US" sz="110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22031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4622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テキスト ボックス 3">
            <a:extLst>
              <a:ext uri="{FF2B5EF4-FFF2-40B4-BE49-F238E27FC236}">
                <a16:creationId xmlns:a16="http://schemas.microsoft.com/office/drawing/2014/main" id="{5504EC40-EFFF-4F61-B4E6-2EE0F33FF9A9}"/>
              </a:ext>
            </a:extLst>
          </p:cNvPr>
          <p:cNvSpPr txBox="1"/>
          <p:nvPr/>
        </p:nvSpPr>
        <p:spPr>
          <a:xfrm>
            <a:off x="1199037" y="305526"/>
            <a:ext cx="6242415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3600" spc="-300">
                <a:latin typeface="+mn-ea"/>
              </a:rPr>
              <a:t>요구사항 정의서 : </a:t>
            </a:r>
            <a:r>
              <a:rPr lang="ko-KR" altLang="en-US" sz="3600" spc="-300" dirty="0">
                <a:latin typeface="+mn-ea"/>
              </a:rPr>
              <a:t>동아리 페이지</a:t>
            </a:r>
            <a:endParaRPr kumimoji="1" lang="ja-JP" altLang="en-US" sz="3600" spc="-3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3</a:t>
            </a:r>
            <a:endParaRPr lang="ko-KR" altLang="en-US" sz="1100" dirty="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3E36275-FFF8-3275-CC9E-16DA9C7A6C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691626"/>
              </p:ext>
            </p:extLst>
          </p:nvPr>
        </p:nvGraphicFramePr>
        <p:xfrm>
          <a:off x="418170" y="1133707"/>
          <a:ext cx="11343656" cy="4942504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952499">
                  <a:extLst>
                    <a:ext uri="{9D8B030D-6E8A-4147-A177-3AD203B41FA5}">
                      <a16:colId xmlns:a16="http://schemas.microsoft.com/office/drawing/2014/main" val="1838365163"/>
                    </a:ext>
                  </a:extLst>
                </a:gridCol>
                <a:gridCol w="1129722">
                  <a:extLst>
                    <a:ext uri="{9D8B030D-6E8A-4147-A177-3AD203B41FA5}">
                      <a16:colId xmlns:a16="http://schemas.microsoft.com/office/drawing/2014/main" val="3148725230"/>
                    </a:ext>
                  </a:extLst>
                </a:gridCol>
                <a:gridCol w="1544907">
                  <a:extLst>
                    <a:ext uri="{9D8B030D-6E8A-4147-A177-3AD203B41FA5}">
                      <a16:colId xmlns:a16="http://schemas.microsoft.com/office/drawing/2014/main" val="3122415719"/>
                    </a:ext>
                  </a:extLst>
                </a:gridCol>
                <a:gridCol w="7716528">
                  <a:extLst>
                    <a:ext uri="{9D8B030D-6E8A-4147-A177-3AD203B41FA5}">
                      <a16:colId xmlns:a16="http://schemas.microsoft.com/office/drawing/2014/main" val="3042522051"/>
                    </a:ext>
                  </a:extLst>
                </a:gridCol>
              </a:tblGrid>
              <a:tr h="32524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  <a:ea typeface="맑은 고딕"/>
                        </a:rPr>
                        <a:t>구분</a:t>
                      </a: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>
                          <a:effectLst/>
                        </a:rPr>
                        <a:t>메인 카테고리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>
                          <a:effectLst/>
                        </a:rPr>
                        <a:t>기능 분류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>
                          <a:effectLst/>
                        </a:rPr>
                        <a:t>상세기능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021961"/>
                  </a:ext>
                </a:extLst>
              </a:tr>
              <a:tr h="302731">
                <a:tc rowSpan="15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게시판 구현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 rowSpan="15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동아리게시판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게시판 생성 기능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회원은 동아리 생성 신청 가능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6542558"/>
                  </a:ext>
                </a:extLst>
              </a:tr>
              <a:tr h="3122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동아리 생성은 관리자의 검토</a:t>
                      </a:r>
                      <a:r>
                        <a:rPr lang="en-US" altLang="ko-KR" sz="1100" u="none" strike="noStrike">
                          <a:effectLst/>
                        </a:rPr>
                        <a:t>/</a:t>
                      </a:r>
                      <a:r>
                        <a:rPr lang="ko-KR" altLang="en-US" sz="1100" u="none" strike="noStrike">
                          <a:effectLst/>
                        </a:rPr>
                        <a:t>승인을 원칙으로 함</a:t>
                      </a:r>
                      <a:r>
                        <a:rPr lang="en-US" altLang="ko-KR" sz="1100" u="none" strike="noStrike">
                          <a:effectLst/>
                        </a:rPr>
                        <a:t>.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1890935"/>
                  </a:ext>
                </a:extLst>
              </a:tr>
              <a:tr h="3122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동아리 신청 폼에는 </a:t>
                      </a:r>
                      <a:r>
                        <a:rPr lang="en-US" altLang="ko-KR" sz="1100" u="none" strike="noStrike">
                          <a:effectLst/>
                        </a:rPr>
                        <a:t>[</a:t>
                      </a:r>
                      <a:r>
                        <a:rPr lang="ko-KR" altLang="en-US" sz="1100" u="none" strike="noStrike">
                          <a:effectLst/>
                        </a:rPr>
                        <a:t>동아리 이름</a:t>
                      </a:r>
                      <a:r>
                        <a:rPr lang="en-US" altLang="ko-KR" sz="1100" u="none" strike="noStrike">
                          <a:effectLst/>
                        </a:rPr>
                        <a:t>], [</a:t>
                      </a:r>
                      <a:r>
                        <a:rPr lang="ko-KR" altLang="en-US" sz="1100" u="none" strike="noStrike">
                          <a:effectLst/>
                        </a:rPr>
                        <a:t>동아리 설명</a:t>
                      </a:r>
                      <a:r>
                        <a:rPr lang="en-US" altLang="ko-KR" sz="1100" u="none" strike="noStrike">
                          <a:effectLst/>
                        </a:rPr>
                        <a:t>]</a:t>
                      </a:r>
                      <a:r>
                        <a:rPr lang="ko-KR" altLang="en-US" sz="1100" u="none" strike="noStrike">
                          <a:effectLst/>
                        </a:rPr>
                        <a:t>이 들어감</a:t>
                      </a:r>
                      <a:r>
                        <a:rPr lang="en-US" altLang="ko-KR" sz="1100" u="none" strike="noStrike">
                          <a:effectLst/>
                        </a:rPr>
                        <a:t>.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7276962"/>
                  </a:ext>
                </a:extLst>
              </a:tr>
              <a:tr h="3122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신청한 동아리 승인 절차를 중간에 확인 할 수 있는 </a:t>
                      </a:r>
                      <a:r>
                        <a:rPr lang="en-US" altLang="ko-KR" sz="1100" u="none" strike="noStrike">
                          <a:effectLst/>
                        </a:rPr>
                        <a:t>UI </a:t>
                      </a:r>
                      <a:r>
                        <a:rPr lang="ko-KR" altLang="en-US" sz="1100" u="none" strike="noStrike">
                          <a:effectLst/>
                        </a:rPr>
                        <a:t>구현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2949170"/>
                  </a:ext>
                </a:extLst>
              </a:tr>
              <a:tr h="3027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게시판 관리 기능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게시글 등록 기능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1019280"/>
                  </a:ext>
                </a:extLst>
              </a:tr>
              <a:tr h="3027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파일첨부 기능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2741793"/>
                  </a:ext>
                </a:extLst>
              </a:tr>
              <a:tr h="3027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네이버 스마트 에디터 </a:t>
                      </a:r>
                      <a:r>
                        <a:rPr lang="en-US" altLang="ko-KR" sz="1100" u="none" strike="noStrike">
                          <a:effectLst/>
                        </a:rPr>
                        <a:t>2.0 </a:t>
                      </a:r>
                      <a:r>
                        <a:rPr lang="ko-KR" altLang="en-US" sz="1100" u="none" strike="noStrike">
                          <a:effectLst/>
                        </a:rPr>
                        <a:t>적용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8020472"/>
                  </a:ext>
                </a:extLst>
              </a:tr>
              <a:tr h="3027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게시글 수정</a:t>
                      </a:r>
                      <a:r>
                        <a:rPr lang="en-US" altLang="ko-KR" sz="1100" u="none" strike="noStrike">
                          <a:effectLst/>
                        </a:rPr>
                        <a:t>, </a:t>
                      </a:r>
                      <a:r>
                        <a:rPr lang="ko-KR" altLang="en-US" sz="1100" u="none" strike="noStrike">
                          <a:effectLst/>
                        </a:rPr>
                        <a:t>삭제 기능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4978666"/>
                  </a:ext>
                </a:extLst>
              </a:tr>
              <a:tr h="3027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게시글에 댓글 달기 </a:t>
                      </a:r>
                      <a:r>
                        <a:rPr lang="en-US" altLang="ko-KR" sz="1100" u="none" strike="noStrike">
                          <a:effectLst/>
                        </a:rPr>
                        <a:t>/ </a:t>
                      </a:r>
                      <a:r>
                        <a:rPr lang="ko-KR" altLang="en-US" sz="1100" u="none" strike="noStrike">
                          <a:effectLst/>
                        </a:rPr>
                        <a:t>수정 기능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9525">
                      <a:solidFill>
                        <a:schemeClr val="tx1"/>
                      </a:solidFill>
                    </a:lnL>
                    <a:lnR w="9525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8056452"/>
                  </a:ext>
                </a:extLst>
              </a:tr>
              <a:tr h="3122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게시글을 공지사항으로 등록 할 수 있는 기능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9021036"/>
                  </a:ext>
                </a:extLst>
              </a:tr>
              <a:tr h="3122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게시판 데이터 출력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최신 글 순서대로 한 페이지에 최대 </a:t>
                      </a:r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r>
                        <a:rPr lang="ko-KR" altLang="en-US" sz="1100" u="none" strike="noStrike">
                          <a:effectLst/>
                        </a:rPr>
                        <a:t>건 출력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8610986"/>
                  </a:ext>
                </a:extLst>
              </a:tr>
              <a:tr h="3122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공지사항으로 등록 된 글은 </a:t>
                      </a:r>
                      <a:r>
                        <a:rPr lang="en-US" altLang="ko-KR" sz="1100" u="none" strike="noStrike">
                          <a:effectLst/>
                        </a:rPr>
                        <a:t>[</a:t>
                      </a:r>
                      <a:r>
                        <a:rPr lang="ko-KR" altLang="en-US" sz="1100" u="none" strike="noStrike">
                          <a:effectLst/>
                        </a:rPr>
                        <a:t>공지사항</a:t>
                      </a:r>
                      <a:r>
                        <a:rPr lang="en-US" altLang="ko-KR" sz="1100" u="none" strike="noStrike">
                          <a:effectLst/>
                        </a:rPr>
                        <a:t>] </a:t>
                      </a:r>
                      <a:r>
                        <a:rPr lang="ko-KR" altLang="en-US" sz="1100" u="none" strike="noStrike">
                          <a:effectLst/>
                        </a:rPr>
                        <a:t>말머리가 붉은색으로 붙고 상위노출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952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036217"/>
                  </a:ext>
                </a:extLst>
              </a:tr>
              <a:tr h="3027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공지사항 글은 최대 </a:t>
                      </a:r>
                      <a:r>
                        <a:rPr lang="en-US" altLang="ko-KR" sz="1100" u="none" strike="noStrike">
                          <a:effectLst/>
                        </a:rPr>
                        <a:t>5</a:t>
                      </a:r>
                      <a:r>
                        <a:rPr lang="ko-KR" altLang="en-US" sz="1100" u="none" strike="noStrike">
                          <a:effectLst/>
                        </a:rPr>
                        <a:t>건 등록가능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9525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784170"/>
                  </a:ext>
                </a:extLst>
              </a:tr>
              <a:tr h="3122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공지사항 글은 게시판 각 페이지에서도 상위노출 되어야 함</a:t>
                      </a:r>
                      <a:r>
                        <a:rPr lang="en-US" altLang="ko-KR" sz="1100" u="none" strike="noStrike">
                          <a:effectLst/>
                        </a:rPr>
                        <a:t>.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1546870"/>
                  </a:ext>
                </a:extLst>
              </a:tr>
              <a:tr h="3122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게시판 권한 기능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게시글</a:t>
                      </a:r>
                      <a:r>
                        <a:rPr lang="en-US" altLang="ko-KR" sz="1100" u="none" strike="noStrike">
                          <a:effectLst/>
                        </a:rPr>
                        <a:t>, </a:t>
                      </a:r>
                      <a:r>
                        <a:rPr lang="ko-KR" altLang="en-US" sz="1100" u="none" strike="noStrike">
                          <a:effectLst/>
                        </a:rPr>
                        <a:t>댓글에 수정</a:t>
                      </a:r>
                      <a:r>
                        <a:rPr lang="en-US" altLang="ko-KR" sz="1100" u="none" strike="noStrike">
                          <a:effectLst/>
                        </a:rPr>
                        <a:t>/</a:t>
                      </a:r>
                      <a:r>
                        <a:rPr lang="ko-KR" altLang="en-US" sz="1100" u="none" strike="noStrike">
                          <a:effectLst/>
                        </a:rPr>
                        <a:t>삭제 버튼은 권한이 있는 사람만 볼 수 있도록 구현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ea typeface="맑은 고딕"/>
                      </a:endParaRPr>
                    </a:p>
                  </a:txBody>
                  <a:tcPr marL="6521" marR="6521" marT="6521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6764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6345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3</a:t>
            </a:r>
            <a:endParaRPr lang="ko-KR" altLang="en-US" sz="1100" dirty="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Google Shape;67;p15">
            <a:extLst>
              <a:ext uri="{FF2B5EF4-FFF2-40B4-BE49-F238E27FC236}">
                <a16:creationId xmlns:a16="http://schemas.microsoft.com/office/drawing/2014/main" id="{8D2D5F21-9EA8-858D-A536-9550ED5B42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9856206"/>
              </p:ext>
            </p:extLst>
          </p:nvPr>
        </p:nvGraphicFramePr>
        <p:xfrm>
          <a:off x="418170" y="1105829"/>
          <a:ext cx="11380235" cy="449985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9548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34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160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1585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5033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구분</a:t>
                      </a:r>
                      <a:endParaRPr sz="1200" b="1"/>
                    </a:p>
                  </a:txBody>
                  <a:tcPr marL="28575" marR="28575" marT="19050" marB="19050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메인 </a:t>
                      </a:r>
                      <a:r>
                        <a:rPr lang="ko" altLang="en-US" sz="1200" b="1"/>
                        <a:t>카테고리</a:t>
                      </a:r>
                      <a:endParaRPr sz="1200" b="1"/>
                    </a:p>
                  </a:txBody>
                  <a:tcPr marL="28575" marR="28575" marT="19050" marB="19050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기능 분류</a:t>
                      </a:r>
                      <a:endParaRPr lang="ko-KR" altLang="en-US" sz="1200" b="1"/>
                    </a:p>
                  </a:txBody>
                  <a:tcPr marL="28575" marR="28575" marT="19050" marB="19050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altLang="en-US" sz="1200" b="1"/>
                        <a:t>상세기능</a:t>
                      </a:r>
                      <a:endParaRPr sz="1200" b="1"/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190">
                <a:tc rowSpan="8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마이페이지</a:t>
                      </a:r>
                      <a:endParaRPr sz="1050"/>
                    </a:p>
                  </a:txBody>
                  <a:tcPr marL="28575" marR="28575" marT="19050" marB="19050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회원정보변경</a:t>
                      </a:r>
                      <a:endParaRPr sz="1050"/>
                    </a:p>
                  </a:txBody>
                  <a:tcPr marL="28575" marR="28575" marT="19050" marB="19050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페이지열기</a:t>
                      </a:r>
                      <a:endParaRPr lang="ko-KR" altLang="en-US" sz="1050"/>
                    </a:p>
                  </a:txBody>
                  <a:tcPr marL="28575" marR="28575" marT="19050" marB="19050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 b="1" err="1"/>
                        <a:t>비밀번호입력</a:t>
                      </a:r>
                      <a:r>
                        <a:rPr lang="ko" sz="1050" err="1"/>
                        <a:t>필요</a:t>
                      </a:r>
                      <a:endParaRPr sz="1050"/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186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필수정보</a:t>
                      </a:r>
                      <a:endParaRPr sz="1050"/>
                    </a:p>
                  </a:txBody>
                  <a:tcPr marL="28575" marR="28575" marT="19050" marB="19050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>
                          <a:solidFill>
                            <a:schemeClr val="tx1"/>
                          </a:solidFill>
                        </a:rPr>
                        <a:t>변경가능 - 비밀번호, 휴대전화번호, </a:t>
                      </a:r>
                      <a:r>
                        <a:rPr lang="ko" sz="1050" err="1">
                          <a:solidFill>
                            <a:schemeClr val="tx1"/>
                          </a:solidFill>
                        </a:rPr>
                        <a:t>이메일주소</a:t>
                      </a:r>
                      <a:r>
                        <a:rPr lang="ko" sz="1050">
                          <a:solidFill>
                            <a:schemeClr val="tx1"/>
                          </a:solidFill>
                        </a:rPr>
                        <a:t>, 자택주소</a:t>
                      </a:r>
                      <a:endParaRPr sz="1050">
                        <a:solidFill>
                          <a:schemeClr val="tx1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>
                          <a:solidFill>
                            <a:schemeClr val="tx1"/>
                          </a:solidFill>
                        </a:rPr>
                        <a:t>변경불가 - 아이디, 성명, 생년월일, 성별</a:t>
                      </a:r>
                      <a:endParaRPr sz="1050">
                        <a:solidFill>
                          <a:schemeClr val="tx1"/>
                        </a:solidFill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3423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회원탈퇴</a:t>
                      </a:r>
                      <a:endParaRPr sz="1050"/>
                    </a:p>
                  </a:txBody>
                  <a:tcPr marL="28575" marR="28575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- 페이지열기: </a:t>
                      </a:r>
                      <a:r>
                        <a:rPr lang="ko" sz="1050" err="1"/>
                        <a:t>비밀번호입력필요</a:t>
                      </a:r>
                      <a:endParaRPr sz="105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- 회원탈퇴 </a:t>
                      </a:r>
                      <a:r>
                        <a:rPr lang="ko" sz="1050" err="1"/>
                        <a:t>재질문</a:t>
                      </a:r>
                      <a:r>
                        <a:rPr lang="ko" sz="1050"/>
                        <a:t>: 마지막에 유의사항을 포함해서 한 번 더 묻기</a:t>
                      </a:r>
                      <a:endParaRPr sz="105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- 회원탈퇴 완료 페이지로 이동</a:t>
                      </a:r>
                      <a:endParaRPr sz="1050"/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186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수강내역</a:t>
                      </a:r>
                      <a:endParaRPr sz="1050"/>
                    </a:p>
                  </a:txBody>
                  <a:tcPr marL="28575" marR="28575" marT="19050" marB="19050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수강신청현황</a:t>
                      </a:r>
                      <a:endParaRPr sz="1050"/>
                    </a:p>
                  </a:txBody>
                  <a:tcPr marL="28575" marR="28575" marT="19050" marB="19050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강의가 </a:t>
                      </a:r>
                      <a:r>
                        <a:rPr lang="ko" sz="1050" b="1"/>
                        <a:t>시작하지 않았지만 신청완료</a:t>
                      </a:r>
                      <a:r>
                        <a:rPr lang="ko" sz="1050"/>
                        <a:t>한 강좌와 </a:t>
                      </a:r>
                      <a:r>
                        <a:rPr lang="ko" sz="1050" b="1"/>
                        <a:t>수강중</a:t>
                      </a:r>
                      <a:r>
                        <a:rPr lang="ko" sz="1050"/>
                        <a:t>인 강좌</a:t>
                      </a:r>
                      <a:endParaRPr sz="1050"/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186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수강이력현황</a:t>
                      </a:r>
                      <a:endParaRPr lang="ko-KR" altLang="en-US" sz="1050"/>
                    </a:p>
                  </a:txBody>
                  <a:tcPr marL="28575" marR="28575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 b="1"/>
                        <a:t>수강완료</a:t>
                      </a:r>
                      <a:r>
                        <a:rPr lang="ko" sz="1050"/>
                        <a:t>한 강좌 표시</a:t>
                      </a:r>
                      <a:endParaRPr lang="ko-KR" altLang="en-US" sz="1050"/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186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/>
                        <a:t>환불현황</a:t>
                      </a:r>
                      <a:endParaRPr sz="1050"/>
                    </a:p>
                  </a:txBody>
                  <a:tcPr marL="28575" marR="28575" marT="19050" marB="19050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 b="1"/>
                        <a:t>환불된 강좌</a:t>
                      </a:r>
                      <a:r>
                        <a:rPr lang="ko" sz="1050"/>
                        <a:t> 확인 가능</a:t>
                      </a:r>
                      <a:endParaRPr sz="1050"/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1867">
                <a:tc vMerge="1">
                  <a:txBody>
                    <a:bodyPr/>
                    <a:lstStyle/>
                    <a:p>
                      <a:endParaRPr lang="ko-KR" altLang="en-US"/>
                    </a:p>
                  </a:txBody>
                  <a:tcPr marL="28575" marR="28575" marT="19050" marB="1905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 b="0" i="0" u="none" strike="noStrike" noProof="0">
                          <a:latin typeface="G마켓 산스 TTF Medium"/>
                        </a:rPr>
                        <a:t>수강취소</a:t>
                      </a:r>
                    </a:p>
                  </a:txBody>
                  <a:tcPr marL="28575" marR="28575" marT="19050" marB="190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수강취소신청</a:t>
                      </a:r>
                      <a:endParaRPr lang="ko-KR" altLang="en-US" sz="1100"/>
                    </a:p>
                  </a:txBody>
                  <a:tcPr marL="28575" marR="28575" marT="19050" marB="190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현재 </a:t>
                      </a:r>
                      <a:r>
                        <a:rPr lang="ko" sz="1100" b="1"/>
                        <a:t>진행중</a:t>
                      </a:r>
                      <a:r>
                        <a:rPr lang="ko" sz="1100"/>
                        <a:t>인 강좌(시작일부터 </a:t>
                      </a:r>
                      <a:r>
                        <a:rPr lang="ko" sz="1100" b="1"/>
                        <a:t>1주일까지만</a:t>
                      </a:r>
                      <a:r>
                        <a:rPr lang="ko" sz="1100"/>
                        <a:t> 가능)</a:t>
                      </a:r>
                      <a:endParaRPr lang="ko-KR" altLang="en-US" sz="1100"/>
                    </a:p>
                    <a:p>
                      <a:pPr marL="0" lvl="0" indent="0" algn="l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수강신청</a:t>
                      </a:r>
                      <a:r>
                        <a:rPr lang="ko" sz="1100"/>
                        <a:t>한 강좌(강좌가 시작하기 전)</a:t>
                      </a:r>
                    </a:p>
                  </a:txBody>
                  <a:tcPr marL="28575" marR="28575" marT="19050" marB="190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4220073"/>
                  </a:ext>
                </a:extLst>
              </a:tr>
              <a:tr h="511866">
                <a:tc vMerge="1">
                  <a:txBody>
                    <a:bodyPr/>
                    <a:lstStyle/>
                    <a:p>
                      <a:endParaRPr lang="ko-KR" altLang="en-US"/>
                    </a:p>
                  </a:txBody>
                  <a:tcPr marL="28575" marR="28575" marT="19050" marB="1905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/>
                    </a:p>
                  </a:txBody>
                  <a:tcPr marL="28575" marR="28575" marT="19050" marB="1905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수강취소완료</a:t>
                      </a:r>
                      <a:endParaRPr lang="ko-KR" altLang="en-US" sz="1100"/>
                    </a:p>
                  </a:txBody>
                  <a:tcPr marL="28575" marR="28575" marT="19050" marB="190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수강</a:t>
                      </a:r>
                      <a:r>
                        <a:rPr lang="ko" sz="1100" b="1"/>
                        <a:t>취소가 완료</a:t>
                      </a:r>
                      <a:r>
                        <a:rPr lang="ko" sz="1100"/>
                        <a:t>되면 보여지는 창</a:t>
                      </a:r>
                      <a:endParaRPr lang="ko-KR" altLang="en-US" sz="1100"/>
                    </a:p>
                  </a:txBody>
                  <a:tcPr marL="28575" marR="28575" marT="19050" marB="190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5020650"/>
                  </a:ext>
                </a:extLst>
              </a:tr>
            </a:tbl>
          </a:graphicData>
        </a:graphic>
      </p:graphicFrame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13F58810-6983-451F-78B3-EBCCB1B1B5E3}"/>
              </a:ext>
            </a:extLst>
          </p:cNvPr>
          <p:cNvSpPr txBox="1"/>
          <p:nvPr/>
        </p:nvSpPr>
        <p:spPr>
          <a:xfrm>
            <a:off x="1199037" y="305526"/>
            <a:ext cx="6066084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3600" spc="-300">
                <a:latin typeface="+mn-ea"/>
              </a:rPr>
              <a:t>요구사항 정의서  :   마이페이지</a:t>
            </a:r>
            <a:endParaRPr kumimoji="1" lang="ja-JP" altLang="en-US" sz="3600" spc="-30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51939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EAEBF8B-3A69-46EF-A367-936B6CC195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4A7BF33-3C1D-8DC0-2911-FFB531B557B8}"/>
              </a:ext>
            </a:extLst>
          </p:cNvPr>
          <p:cNvGrpSpPr/>
          <p:nvPr/>
        </p:nvGrpSpPr>
        <p:grpSpPr>
          <a:xfrm>
            <a:off x="3365641" y="2345306"/>
            <a:ext cx="5460726" cy="1886168"/>
            <a:chOff x="3365641" y="2611120"/>
            <a:chExt cx="5460726" cy="188616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52CF475-8F7E-B626-94D5-3098455DF81A}"/>
                </a:ext>
              </a:extLst>
            </p:cNvPr>
            <p:cNvSpPr txBox="1"/>
            <p:nvPr/>
          </p:nvSpPr>
          <p:spPr>
            <a:xfrm>
              <a:off x="3365641" y="2611120"/>
              <a:ext cx="5460726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+mj-lt"/>
                </a:rPr>
                <a:t>Chapter 4.</a:t>
              </a:r>
              <a:endParaRPr lang="ko-KR" altLang="en-US" sz="8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60C014-30A6-D261-F1D1-366FAD8CCF25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UI</a:t>
              </a:r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시나리오</a:t>
              </a: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34CFC1F8-25B3-A61A-49D5-5FC2C197DFC5}"/>
              </a:ext>
            </a:extLst>
          </p:cNvPr>
          <p:cNvSpPr/>
          <p:nvPr/>
        </p:nvSpPr>
        <p:spPr>
          <a:xfrm>
            <a:off x="9902591" y="0"/>
            <a:ext cx="2289409" cy="92333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SKIP &gt;&gt;</a:t>
            </a:r>
            <a:endParaRPr lang="en-US" altLang="ko-KR" sz="5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5916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D78DDBA-AA2B-6E29-F4D0-650B7BC98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-1" y="0"/>
            <a:ext cx="6685935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295133" y="1155603"/>
            <a:ext cx="4002378" cy="1886168"/>
            <a:chOff x="3107018" y="2611120"/>
            <a:chExt cx="597796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107018" y="2611120"/>
              <a:ext cx="597796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1.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err="1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메인페이지</a:t>
              </a:r>
              <a:endParaRPr lang="ko-KR" altLang="en-US" sz="28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0706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직사각형 89">
            <a:extLst>
              <a:ext uri="{FF2B5EF4-FFF2-40B4-BE49-F238E27FC236}">
                <a16:creationId xmlns:a16="http://schemas.microsoft.com/office/drawing/2014/main" id="{CBFF36B4-11F5-E1C7-5B71-05BD71F3AB5E}"/>
              </a:ext>
            </a:extLst>
          </p:cNvPr>
          <p:cNvSpPr/>
          <p:nvPr/>
        </p:nvSpPr>
        <p:spPr>
          <a:xfrm>
            <a:off x="180182" y="4958659"/>
            <a:ext cx="2866059" cy="182507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공지사항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1230199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로고 이미지파일</a:t>
                      </a:r>
                      <a:r>
                        <a:rPr lang="en-US" altLang="ko-KR" sz="1100" dirty="0"/>
                        <a:t>(admin</a:t>
                      </a:r>
                      <a:r>
                        <a:rPr lang="ko-KR" altLang="en-US" sz="1100" dirty="0"/>
                        <a:t> 관리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검색어 받아서 통합검색으로 이동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쿼리 작동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텍스트 표시 영역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회원 등급에 따라 노출 내용 변경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페이지 접근 시 로그인 여부 확인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비회원 접근 시 로그인 페이지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카테고리 </a:t>
                      </a:r>
                      <a:r>
                        <a:rPr lang="en-US" altLang="ko-KR" sz="1100" dirty="0"/>
                        <a:t>on mouse </a:t>
                      </a:r>
                      <a:r>
                        <a:rPr lang="ko-KR" altLang="en-US" sz="1100" dirty="0"/>
                        <a:t>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카테고리 펼쳐짐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캐러셀</a:t>
                      </a:r>
                      <a:r>
                        <a:rPr lang="ko-KR" altLang="en-US" sz="1100" dirty="0"/>
                        <a:t> 적용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슬라이드 배너</a:t>
                      </a:r>
                      <a:r>
                        <a:rPr lang="en-US" altLang="ko-KR" sz="1100" dirty="0"/>
                        <a:t>)</a:t>
                      </a:r>
                    </a:p>
                    <a:p>
                      <a:pPr latinLnBrk="1"/>
                      <a:r>
                        <a:rPr lang="en-US" altLang="ko-KR" sz="1100" dirty="0"/>
                        <a:t>3</a:t>
                      </a:r>
                      <a:r>
                        <a:rPr lang="ko-KR" altLang="en-US" sz="1100" dirty="0"/>
                        <a:t>초마다 전환</a:t>
                      </a:r>
                      <a:r>
                        <a:rPr lang="en-US" altLang="ko-KR" sz="1100" dirty="0"/>
                        <a:t>, on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mouse</a:t>
                      </a:r>
                      <a:r>
                        <a:rPr lang="ko-KR" altLang="en-US" sz="1100" dirty="0"/>
                        <a:t> 시 정지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주요서비스 바로가기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아이콘 클릭 시 해당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게시글 레이아웃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게시글 </a:t>
                      </a:r>
                      <a:r>
                        <a:rPr lang="en-US" altLang="ko-KR" sz="1100" dirty="0"/>
                        <a:t>5</a:t>
                      </a:r>
                      <a:r>
                        <a:rPr lang="ko-KR" altLang="en-US" sz="1100" dirty="0"/>
                        <a:t>개까지 표시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제목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게시시간</a:t>
                      </a:r>
                      <a:r>
                        <a:rPr lang="en-US" altLang="ko-KR" sz="1100" dirty="0"/>
                        <a:t>]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캘린더 날짜에 </a:t>
                      </a:r>
                      <a:r>
                        <a:rPr lang="en-US" altLang="ko-KR" sz="1100" dirty="0"/>
                        <a:t>on mouse </a:t>
                      </a:r>
                      <a:r>
                        <a:rPr lang="ko-KR" altLang="en-US" sz="1100" dirty="0"/>
                        <a:t>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해당 날짜 정보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행사 상세페이지로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88384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메인화면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로그인 이전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5A18EA0-0E2C-99F7-14E6-F64E622659C4}"/>
              </a:ext>
            </a:extLst>
          </p:cNvPr>
          <p:cNvSpPr/>
          <p:nvPr/>
        </p:nvSpPr>
        <p:spPr>
          <a:xfrm>
            <a:off x="197065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시설안내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DC7652EC-CAEE-DC45-0C1A-CF0E4A466FCC}"/>
              </a:ext>
            </a:extLst>
          </p:cNvPr>
          <p:cNvSpPr/>
          <p:nvPr/>
        </p:nvSpPr>
        <p:spPr>
          <a:xfrm>
            <a:off x="3136567" y="952434"/>
            <a:ext cx="2751434" cy="350408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5BB4CB4-96F2-9D60-BFD9-81FD771004FD}"/>
              </a:ext>
            </a:extLst>
          </p:cNvPr>
          <p:cNvSpPr/>
          <p:nvPr/>
        </p:nvSpPr>
        <p:spPr>
          <a:xfrm>
            <a:off x="5006705" y="952434"/>
            <a:ext cx="876666" cy="350408"/>
          </a:xfrm>
          <a:prstGeom prst="rect">
            <a:avLst/>
          </a:prstGeom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검색</a:t>
            </a:r>
          </a:p>
        </p:txBody>
      </p:sp>
      <p:sp>
        <p:nvSpPr>
          <p:cNvPr id="59" name="이등변 삼각형 58">
            <a:extLst>
              <a:ext uri="{FF2B5EF4-FFF2-40B4-BE49-F238E27FC236}">
                <a16:creationId xmlns:a16="http://schemas.microsoft.com/office/drawing/2014/main" id="{436FB6A7-A1ED-E26F-5432-C4E066464591}"/>
              </a:ext>
            </a:extLst>
          </p:cNvPr>
          <p:cNvSpPr/>
          <p:nvPr/>
        </p:nvSpPr>
        <p:spPr>
          <a:xfrm flipV="1">
            <a:off x="4667911" y="1046081"/>
            <a:ext cx="218905" cy="18242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1B45BE-58BF-ADEB-B36F-8F9849756A87}"/>
              </a:ext>
            </a:extLst>
          </p:cNvPr>
          <p:cNvSpPr txBox="1"/>
          <p:nvPr/>
        </p:nvSpPr>
        <p:spPr>
          <a:xfrm>
            <a:off x="49338" y="842054"/>
            <a:ext cx="29095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YOUNG</a:t>
            </a:r>
            <a:r>
              <a:rPr lang="ko-KR" altLang="en-US" sz="32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문화센터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17065" y="8557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2921A58-D10A-9CC5-FCCB-E3D56F657073}"/>
              </a:ext>
            </a:extLst>
          </p:cNvPr>
          <p:cNvSpPr/>
          <p:nvPr/>
        </p:nvSpPr>
        <p:spPr>
          <a:xfrm>
            <a:off x="1977078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교육강좌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A6CF0E25-F944-7250-FE15-0CBAD4B49B04}"/>
              </a:ext>
            </a:extLst>
          </p:cNvPr>
          <p:cNvSpPr/>
          <p:nvPr/>
        </p:nvSpPr>
        <p:spPr>
          <a:xfrm>
            <a:off x="3757091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시설예약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0FFBCD2-35DA-3226-1DC0-A4EB32491F3C}"/>
              </a:ext>
            </a:extLst>
          </p:cNvPr>
          <p:cNvSpPr/>
          <p:nvPr/>
        </p:nvSpPr>
        <p:spPr>
          <a:xfrm>
            <a:off x="5537104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커뮤니티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64F24EE5-9F83-3210-375A-F122E815E39D}"/>
              </a:ext>
            </a:extLst>
          </p:cNvPr>
          <p:cNvSpPr/>
          <p:nvPr/>
        </p:nvSpPr>
        <p:spPr>
          <a:xfrm>
            <a:off x="7317117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이용안내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5764CBEB-0443-0555-A653-827293DF831B}"/>
              </a:ext>
            </a:extLst>
          </p:cNvPr>
          <p:cNvSpPr/>
          <p:nvPr/>
        </p:nvSpPr>
        <p:spPr>
          <a:xfrm>
            <a:off x="6315858" y="970954"/>
            <a:ext cx="2751435" cy="34066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dirty="0"/>
              <a:t>로그인</a:t>
            </a:r>
            <a:r>
              <a:rPr lang="en-US" altLang="ko-KR" dirty="0"/>
              <a:t>	</a:t>
            </a:r>
            <a:r>
              <a:rPr lang="ko-KR" altLang="en-US" dirty="0"/>
              <a:t>마이페이지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7D2D2F5E-A64C-3E97-CDA4-45B3CBBE6337}"/>
              </a:ext>
            </a:extLst>
          </p:cNvPr>
          <p:cNvSpPr/>
          <p:nvPr/>
        </p:nvSpPr>
        <p:spPr>
          <a:xfrm>
            <a:off x="2360549" y="83391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AAAEEC9-D074-AAF2-A1CD-533B94E56AE1}"/>
              </a:ext>
            </a:extLst>
          </p:cNvPr>
          <p:cNvSpPr/>
          <p:nvPr/>
        </p:nvSpPr>
        <p:spPr>
          <a:xfrm>
            <a:off x="6571023" y="82971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B197143E-04C1-3A21-E39A-1598893CE404}"/>
              </a:ext>
            </a:extLst>
          </p:cNvPr>
          <p:cNvSpPr/>
          <p:nvPr/>
        </p:nvSpPr>
        <p:spPr>
          <a:xfrm>
            <a:off x="6174780" y="82971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568A638D-B928-E669-C49C-783E60044BD0}"/>
              </a:ext>
            </a:extLst>
          </p:cNvPr>
          <p:cNvSpPr/>
          <p:nvPr/>
        </p:nvSpPr>
        <p:spPr>
          <a:xfrm>
            <a:off x="197065" y="1995983"/>
            <a:ext cx="8869176" cy="190227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배너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1E285D0B-89DD-DD53-E877-9BE1FE4B7C70}"/>
              </a:ext>
            </a:extLst>
          </p:cNvPr>
          <p:cNvSpPr/>
          <p:nvPr/>
        </p:nvSpPr>
        <p:spPr>
          <a:xfrm>
            <a:off x="4012828" y="258711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80" name="화살표: 갈매기형 수장 79">
            <a:extLst>
              <a:ext uri="{FF2B5EF4-FFF2-40B4-BE49-F238E27FC236}">
                <a16:creationId xmlns:a16="http://schemas.microsoft.com/office/drawing/2014/main" id="{731EA890-A196-F00D-6BBB-120E6C137BE3}"/>
              </a:ext>
            </a:extLst>
          </p:cNvPr>
          <p:cNvSpPr/>
          <p:nvPr/>
        </p:nvSpPr>
        <p:spPr>
          <a:xfrm>
            <a:off x="8604672" y="2429442"/>
            <a:ext cx="360000" cy="993082"/>
          </a:xfrm>
          <a:prstGeom prst="chevron">
            <a:avLst>
              <a:gd name="adj" fmla="val 65446"/>
            </a:avLst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1" name="화살표: 갈매기형 수장 80">
            <a:extLst>
              <a:ext uri="{FF2B5EF4-FFF2-40B4-BE49-F238E27FC236}">
                <a16:creationId xmlns:a16="http://schemas.microsoft.com/office/drawing/2014/main" id="{412FEDB1-D72B-C567-8091-C9572D013E67}"/>
              </a:ext>
            </a:extLst>
          </p:cNvPr>
          <p:cNvSpPr/>
          <p:nvPr/>
        </p:nvSpPr>
        <p:spPr>
          <a:xfrm flipH="1">
            <a:off x="292822" y="2435918"/>
            <a:ext cx="360000" cy="993082"/>
          </a:xfrm>
          <a:prstGeom prst="chevron">
            <a:avLst>
              <a:gd name="adj" fmla="val 65446"/>
            </a:avLst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721DDCFA-5F36-3AA8-B06F-E3388BAFB199}"/>
              </a:ext>
            </a:extLst>
          </p:cNvPr>
          <p:cNvSpPr/>
          <p:nvPr/>
        </p:nvSpPr>
        <p:spPr>
          <a:xfrm>
            <a:off x="88348" y="136682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40A131CA-3EC9-8666-9EAE-15A27C951132}"/>
              </a:ext>
            </a:extLst>
          </p:cNvPr>
          <p:cNvSpPr/>
          <p:nvPr/>
        </p:nvSpPr>
        <p:spPr>
          <a:xfrm>
            <a:off x="197064" y="3946989"/>
            <a:ext cx="8869176" cy="85888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QUICK MENU</a:t>
            </a:r>
          </a:p>
          <a:p>
            <a:r>
              <a:rPr lang="ko-KR" altLang="en-US" dirty="0"/>
              <a:t>주요 서비스 바로가기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F8D73524-E0DC-A6ED-33C0-3D0FD26AFC48}"/>
              </a:ext>
            </a:extLst>
          </p:cNvPr>
          <p:cNvSpPr/>
          <p:nvPr/>
        </p:nvSpPr>
        <p:spPr>
          <a:xfrm>
            <a:off x="6154535" y="4958659"/>
            <a:ext cx="2911705" cy="182507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캘린더</a:t>
            </a: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75E127FB-E0EA-3CB3-F6B6-2E2152D73F3D}"/>
              </a:ext>
            </a:extLst>
          </p:cNvPr>
          <p:cNvSpPr/>
          <p:nvPr/>
        </p:nvSpPr>
        <p:spPr>
          <a:xfrm>
            <a:off x="6852088" y="549157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A761DB8-C936-AB1E-5E12-28AC764436DC}"/>
              </a:ext>
            </a:extLst>
          </p:cNvPr>
          <p:cNvSpPr txBox="1"/>
          <p:nvPr/>
        </p:nvSpPr>
        <p:spPr>
          <a:xfrm>
            <a:off x="2851640" y="4467410"/>
            <a:ext cx="905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수강신청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AF6006A-43F8-2EE8-6FD8-5A7302874DEC}"/>
              </a:ext>
            </a:extLst>
          </p:cNvPr>
          <p:cNvSpPr txBox="1"/>
          <p:nvPr/>
        </p:nvSpPr>
        <p:spPr>
          <a:xfrm>
            <a:off x="4027678" y="4467410"/>
            <a:ext cx="905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대관신청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0E628E-C28F-CC1E-263D-3FD5F4B275CD}"/>
              </a:ext>
            </a:extLst>
          </p:cNvPr>
          <p:cNvSpPr txBox="1"/>
          <p:nvPr/>
        </p:nvSpPr>
        <p:spPr>
          <a:xfrm>
            <a:off x="5312018" y="4467410"/>
            <a:ext cx="905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동아리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20E1A99-203E-CD67-77E7-87084EC440FA}"/>
              </a:ext>
            </a:extLst>
          </p:cNvPr>
          <p:cNvSpPr txBox="1"/>
          <p:nvPr/>
        </p:nvSpPr>
        <p:spPr>
          <a:xfrm>
            <a:off x="6534176" y="4467410"/>
            <a:ext cx="974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사물함신청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9D9B015-7346-E6A2-B708-91DF59D2E235}"/>
              </a:ext>
            </a:extLst>
          </p:cNvPr>
          <p:cNvSpPr txBox="1"/>
          <p:nvPr/>
        </p:nvSpPr>
        <p:spPr>
          <a:xfrm>
            <a:off x="7771927" y="4467410"/>
            <a:ext cx="10389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>
                <a:solidFill>
                  <a:schemeClr val="bg1"/>
                </a:solidFill>
              </a:rPr>
              <a:t>독서실신청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pic>
        <p:nvPicPr>
          <p:cNvPr id="1026" name="Picture 2" descr="group Icon 158688">
            <a:extLst>
              <a:ext uri="{FF2B5EF4-FFF2-40B4-BE49-F238E27FC236}">
                <a16:creationId xmlns:a16="http://schemas.microsoft.com/office/drawing/2014/main" id="{7C4CE346-5DD3-4A2C-1662-DA044305E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470" y="3999410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0" name="Picture 6" descr="speech Icon 1820626">
            <a:extLst>
              <a:ext uri="{FF2B5EF4-FFF2-40B4-BE49-F238E27FC236}">
                <a16:creationId xmlns:a16="http://schemas.microsoft.com/office/drawing/2014/main" id="{000AEE41-DFBD-0A1A-E3E9-DDAE8B7AA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1129" y="4029948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4" name="Picture 10" descr="swim Icon 2713620">
            <a:extLst>
              <a:ext uri="{FF2B5EF4-FFF2-40B4-BE49-F238E27FC236}">
                <a16:creationId xmlns:a16="http://schemas.microsoft.com/office/drawing/2014/main" id="{1638CAA1-2B38-0EDF-C511-0EAD3379C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365" y="4029948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6" name="Picture 12" descr="cabinet Icon 1434380">
            <a:extLst>
              <a:ext uri="{FF2B5EF4-FFF2-40B4-BE49-F238E27FC236}">
                <a16:creationId xmlns:a16="http://schemas.microsoft.com/office/drawing/2014/main" id="{18421EAE-6488-C1C2-30A9-4C65231C2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810" y="3994802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8" name="Picture 14" descr="table book Icon 1796258">
            <a:extLst>
              <a:ext uri="{FF2B5EF4-FFF2-40B4-BE49-F238E27FC236}">
                <a16:creationId xmlns:a16="http://schemas.microsoft.com/office/drawing/2014/main" id="{4741B5BF-FC6C-F6BC-09DB-7141AEF3A3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5009" y="3994802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63" name="타원 62">
            <a:extLst>
              <a:ext uri="{FF2B5EF4-FFF2-40B4-BE49-F238E27FC236}">
                <a16:creationId xmlns:a16="http://schemas.microsoft.com/office/drawing/2014/main" id="{CF18E41C-58F8-C9DF-1B79-8137A18F2F93}"/>
              </a:ext>
            </a:extLst>
          </p:cNvPr>
          <p:cNvSpPr/>
          <p:nvPr/>
        </p:nvSpPr>
        <p:spPr>
          <a:xfrm>
            <a:off x="65696" y="391280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0FC7C0B7-FB4E-53E9-B628-FDD01A1C35E9}"/>
              </a:ext>
            </a:extLst>
          </p:cNvPr>
          <p:cNvSpPr/>
          <p:nvPr/>
        </p:nvSpPr>
        <p:spPr>
          <a:xfrm>
            <a:off x="2796738" y="391280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44661E5-9D3E-8DBA-1866-0A1377D4BEB9}"/>
              </a:ext>
            </a:extLst>
          </p:cNvPr>
          <p:cNvSpPr/>
          <p:nvPr/>
        </p:nvSpPr>
        <p:spPr>
          <a:xfrm>
            <a:off x="3156738" y="4958659"/>
            <a:ext cx="2866059" cy="182507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이벤트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B2555CF1-BA9A-9A79-B4B3-9237CD41D1E9}"/>
              </a:ext>
            </a:extLst>
          </p:cNvPr>
          <p:cNvSpPr/>
          <p:nvPr/>
        </p:nvSpPr>
        <p:spPr>
          <a:xfrm>
            <a:off x="3259171" y="5397208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F0D4C4B1-12C8-6688-F386-E87FEB97C0C9}"/>
              </a:ext>
            </a:extLst>
          </p:cNvPr>
          <p:cNvSpPr/>
          <p:nvPr/>
        </p:nvSpPr>
        <p:spPr>
          <a:xfrm>
            <a:off x="3259171" y="5793227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770D4BA2-0650-1A9D-A71C-E7A8A19BE217}"/>
              </a:ext>
            </a:extLst>
          </p:cNvPr>
          <p:cNvSpPr/>
          <p:nvPr/>
        </p:nvSpPr>
        <p:spPr>
          <a:xfrm>
            <a:off x="4580384" y="6173876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ECF18CD7-A9FC-EAD2-A8BC-82BB0BC283B9}"/>
              </a:ext>
            </a:extLst>
          </p:cNvPr>
          <p:cNvSpPr/>
          <p:nvPr/>
        </p:nvSpPr>
        <p:spPr>
          <a:xfrm>
            <a:off x="4580384" y="6274740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64DC2A54-27A0-2BC3-D449-947E11DA40FC}"/>
              </a:ext>
            </a:extLst>
          </p:cNvPr>
          <p:cNvSpPr/>
          <p:nvPr/>
        </p:nvSpPr>
        <p:spPr>
          <a:xfrm>
            <a:off x="3259171" y="6411730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ADADE318-E706-FA6B-FF65-9D2EDC199DEF}"/>
              </a:ext>
            </a:extLst>
          </p:cNvPr>
          <p:cNvSpPr/>
          <p:nvPr/>
        </p:nvSpPr>
        <p:spPr>
          <a:xfrm>
            <a:off x="234605" y="5397208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54035764-35F8-DC87-69E2-9DDE27B777DE}"/>
              </a:ext>
            </a:extLst>
          </p:cNvPr>
          <p:cNvSpPr/>
          <p:nvPr/>
        </p:nvSpPr>
        <p:spPr>
          <a:xfrm>
            <a:off x="234605" y="5793227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03F2C3D-7A89-711C-CA3D-7A6B51153550}"/>
              </a:ext>
            </a:extLst>
          </p:cNvPr>
          <p:cNvSpPr/>
          <p:nvPr/>
        </p:nvSpPr>
        <p:spPr>
          <a:xfrm>
            <a:off x="234605" y="6411730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2C3FC90-E6DE-9CA5-6D1A-A5152B08FDB1}"/>
              </a:ext>
            </a:extLst>
          </p:cNvPr>
          <p:cNvSpPr/>
          <p:nvPr/>
        </p:nvSpPr>
        <p:spPr>
          <a:xfrm>
            <a:off x="65696" y="484610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8206AA2B-E049-1925-CCC7-A2F361AEDF9F}"/>
              </a:ext>
            </a:extLst>
          </p:cNvPr>
          <p:cNvSpPr/>
          <p:nvPr/>
        </p:nvSpPr>
        <p:spPr>
          <a:xfrm>
            <a:off x="47150" y="535841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E84789CB-9E15-A981-6F60-E7E969F2FE32}"/>
              </a:ext>
            </a:extLst>
          </p:cNvPr>
          <p:cNvSpPr/>
          <p:nvPr/>
        </p:nvSpPr>
        <p:spPr>
          <a:xfrm>
            <a:off x="1603339" y="6173876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6B7FD9AA-89B9-BA43-14F6-81027DF0E039}"/>
              </a:ext>
            </a:extLst>
          </p:cNvPr>
          <p:cNvSpPr/>
          <p:nvPr/>
        </p:nvSpPr>
        <p:spPr>
          <a:xfrm>
            <a:off x="1603339" y="6274740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A610DFF-AB9C-A05A-DAB2-4BED5BF2A257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7F96921-3CF3-8132-FF43-37373A7F3906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697BD3D0-E8B5-BD37-9BEC-72E61A4148C9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D0C9958-5678-5670-C7F9-6C221A5DA00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81DD4D49-D2E5-0041-DB89-E2770DAD2C9B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CA0ABA6C-9415-64E1-7E4F-076CF816C3EE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12BE286-1D77-13DF-912C-A79B27E0F960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38521725-7D0B-1F80-5345-15A9BCF7977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EB7F7D7-EBE1-AB56-A5D6-09BCF29C61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DDE9A7C9-1726-B0A1-4B41-CD14FBE05EAE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2C302D3E-17CC-C5DE-B4FA-BEA794C2ED5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E6BE0148-8D84-1583-A7E4-D4F0AF67A2A0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737CB076-3252-42D2-9361-0E10532EBFE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D7A3CDD8-1BC5-2CFB-4EA2-335138E8174E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846268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6297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세션 유효시간 카운트 다운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동적으로 바뀌는 텍스트 섹션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세션에 따라 </a:t>
                      </a:r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띄우기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71713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메인화면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로그인 후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5A18EA0-0E2C-99F7-14E6-F64E622659C4}"/>
              </a:ext>
            </a:extLst>
          </p:cNvPr>
          <p:cNvSpPr/>
          <p:nvPr/>
        </p:nvSpPr>
        <p:spPr>
          <a:xfrm>
            <a:off x="197065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시설안내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2921A58-D10A-9CC5-FCCB-E3D56F657073}"/>
              </a:ext>
            </a:extLst>
          </p:cNvPr>
          <p:cNvSpPr/>
          <p:nvPr/>
        </p:nvSpPr>
        <p:spPr>
          <a:xfrm>
            <a:off x="1977078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교육강좌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A6CF0E25-F944-7250-FE15-0CBAD4B49B04}"/>
              </a:ext>
            </a:extLst>
          </p:cNvPr>
          <p:cNvSpPr/>
          <p:nvPr/>
        </p:nvSpPr>
        <p:spPr>
          <a:xfrm>
            <a:off x="3757091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시설예약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0FFBCD2-35DA-3226-1DC0-A4EB32491F3C}"/>
              </a:ext>
            </a:extLst>
          </p:cNvPr>
          <p:cNvSpPr/>
          <p:nvPr/>
        </p:nvSpPr>
        <p:spPr>
          <a:xfrm>
            <a:off x="5537104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커뮤니티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64F24EE5-9F83-3210-375A-F122E815E39D}"/>
              </a:ext>
            </a:extLst>
          </p:cNvPr>
          <p:cNvSpPr/>
          <p:nvPr/>
        </p:nvSpPr>
        <p:spPr>
          <a:xfrm>
            <a:off x="7317117" y="1445379"/>
            <a:ext cx="1749124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이용안내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5764CBEB-0443-0555-A653-827293DF831B}"/>
              </a:ext>
            </a:extLst>
          </p:cNvPr>
          <p:cNvSpPr/>
          <p:nvPr/>
        </p:nvSpPr>
        <p:spPr>
          <a:xfrm>
            <a:off x="6091426" y="970954"/>
            <a:ext cx="2975868" cy="34066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altLang="ko-KR" dirty="0"/>
              <a:t>30:00 </a:t>
            </a:r>
            <a:r>
              <a:rPr lang="ko-KR" altLang="en-US" dirty="0"/>
              <a:t>로그아웃 마이페이지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AAAEEC9-D074-AAF2-A1CD-533B94E56AE1}"/>
              </a:ext>
            </a:extLst>
          </p:cNvPr>
          <p:cNvSpPr/>
          <p:nvPr/>
        </p:nvSpPr>
        <p:spPr>
          <a:xfrm>
            <a:off x="6689127" y="78128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B197143E-04C1-3A21-E39A-1598893CE404}"/>
              </a:ext>
            </a:extLst>
          </p:cNvPr>
          <p:cNvSpPr/>
          <p:nvPr/>
        </p:nvSpPr>
        <p:spPr>
          <a:xfrm>
            <a:off x="5916248" y="77444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568A638D-B928-E669-C49C-783E60044BD0}"/>
              </a:ext>
            </a:extLst>
          </p:cNvPr>
          <p:cNvSpPr/>
          <p:nvPr/>
        </p:nvSpPr>
        <p:spPr>
          <a:xfrm>
            <a:off x="197065" y="1995983"/>
            <a:ext cx="8869176" cy="190227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배너</a:t>
            </a:r>
          </a:p>
        </p:txBody>
      </p:sp>
      <p:sp>
        <p:nvSpPr>
          <p:cNvPr id="80" name="화살표: 갈매기형 수장 79">
            <a:extLst>
              <a:ext uri="{FF2B5EF4-FFF2-40B4-BE49-F238E27FC236}">
                <a16:creationId xmlns:a16="http://schemas.microsoft.com/office/drawing/2014/main" id="{731EA890-A196-F00D-6BBB-120E6C137BE3}"/>
              </a:ext>
            </a:extLst>
          </p:cNvPr>
          <p:cNvSpPr/>
          <p:nvPr/>
        </p:nvSpPr>
        <p:spPr>
          <a:xfrm>
            <a:off x="8604672" y="2429442"/>
            <a:ext cx="360000" cy="993082"/>
          </a:xfrm>
          <a:prstGeom prst="chevron">
            <a:avLst>
              <a:gd name="adj" fmla="val 65446"/>
            </a:avLst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1" name="화살표: 갈매기형 수장 80">
            <a:extLst>
              <a:ext uri="{FF2B5EF4-FFF2-40B4-BE49-F238E27FC236}">
                <a16:creationId xmlns:a16="http://schemas.microsoft.com/office/drawing/2014/main" id="{412FEDB1-D72B-C567-8091-C9572D013E67}"/>
              </a:ext>
            </a:extLst>
          </p:cNvPr>
          <p:cNvSpPr/>
          <p:nvPr/>
        </p:nvSpPr>
        <p:spPr>
          <a:xfrm flipH="1">
            <a:off x="292822" y="2435918"/>
            <a:ext cx="360000" cy="993082"/>
          </a:xfrm>
          <a:prstGeom prst="chevron">
            <a:avLst>
              <a:gd name="adj" fmla="val 65446"/>
            </a:avLst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2EDC443-464A-AC69-ABE7-92E93122DFC0}"/>
              </a:ext>
            </a:extLst>
          </p:cNvPr>
          <p:cNvSpPr/>
          <p:nvPr/>
        </p:nvSpPr>
        <p:spPr>
          <a:xfrm>
            <a:off x="3136567" y="952434"/>
            <a:ext cx="2751434" cy="350408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6045B05-A859-2D14-2FDC-3585E107E91F}"/>
              </a:ext>
            </a:extLst>
          </p:cNvPr>
          <p:cNvSpPr/>
          <p:nvPr/>
        </p:nvSpPr>
        <p:spPr>
          <a:xfrm>
            <a:off x="5006705" y="952434"/>
            <a:ext cx="876666" cy="350408"/>
          </a:xfrm>
          <a:prstGeom prst="rect">
            <a:avLst/>
          </a:prstGeom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검색</a:t>
            </a:r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038263DD-BF57-35ED-6256-F8274564E934}"/>
              </a:ext>
            </a:extLst>
          </p:cNvPr>
          <p:cNvSpPr/>
          <p:nvPr/>
        </p:nvSpPr>
        <p:spPr>
          <a:xfrm flipV="1">
            <a:off x="4667911" y="1046081"/>
            <a:ext cx="218905" cy="18242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82AC513-6005-2A9F-E17A-AA51185ED2DD}"/>
              </a:ext>
            </a:extLst>
          </p:cNvPr>
          <p:cNvSpPr txBox="1"/>
          <p:nvPr/>
        </p:nvSpPr>
        <p:spPr>
          <a:xfrm>
            <a:off x="49338" y="842054"/>
            <a:ext cx="29095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YOUNG</a:t>
            </a:r>
            <a:r>
              <a:rPr lang="ko-KR" altLang="en-US" sz="32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문화센터</a:t>
            </a:r>
          </a:p>
        </p:txBody>
      </p:sp>
      <p:sp>
        <p:nvSpPr>
          <p:cNvPr id="43" name="모서리가 둥근 직사각형 10">
            <a:extLst>
              <a:ext uri="{FF2B5EF4-FFF2-40B4-BE49-F238E27FC236}">
                <a16:creationId xmlns:a16="http://schemas.microsoft.com/office/drawing/2014/main" id="{DC07892E-DC50-2C73-E5AC-1C5BE14A7147}"/>
              </a:ext>
            </a:extLst>
          </p:cNvPr>
          <p:cNvSpPr/>
          <p:nvPr/>
        </p:nvSpPr>
        <p:spPr>
          <a:xfrm>
            <a:off x="197064" y="3946989"/>
            <a:ext cx="8869176" cy="85888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QUICK MENU</a:t>
            </a:r>
          </a:p>
          <a:p>
            <a:r>
              <a:rPr lang="ko-KR" altLang="en-US" dirty="0"/>
              <a:t>주요 서비스 바로가기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2777EA1-09CD-E68E-F3B2-7AB82C1E066D}"/>
              </a:ext>
            </a:extLst>
          </p:cNvPr>
          <p:cNvSpPr txBox="1"/>
          <p:nvPr/>
        </p:nvSpPr>
        <p:spPr>
          <a:xfrm>
            <a:off x="2851640" y="4467410"/>
            <a:ext cx="905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수강신청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7FF3D9-05F1-4375-4A08-4A329DAEA450}"/>
              </a:ext>
            </a:extLst>
          </p:cNvPr>
          <p:cNvSpPr txBox="1"/>
          <p:nvPr/>
        </p:nvSpPr>
        <p:spPr>
          <a:xfrm>
            <a:off x="4027678" y="4467410"/>
            <a:ext cx="905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대관신청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C3F5D7B-993E-58DF-A9CD-71163AC1C2D7}"/>
              </a:ext>
            </a:extLst>
          </p:cNvPr>
          <p:cNvSpPr txBox="1"/>
          <p:nvPr/>
        </p:nvSpPr>
        <p:spPr>
          <a:xfrm>
            <a:off x="5312018" y="4467410"/>
            <a:ext cx="905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동아리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6343E9F-1B94-1C4E-BAF9-BFAA1E5086C4}"/>
              </a:ext>
            </a:extLst>
          </p:cNvPr>
          <p:cNvSpPr txBox="1"/>
          <p:nvPr/>
        </p:nvSpPr>
        <p:spPr>
          <a:xfrm>
            <a:off x="6534176" y="4467410"/>
            <a:ext cx="974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사물함신청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21E02C9-DDB2-4DF4-D8B2-7A7ECCD58EA5}"/>
              </a:ext>
            </a:extLst>
          </p:cNvPr>
          <p:cNvSpPr txBox="1"/>
          <p:nvPr/>
        </p:nvSpPr>
        <p:spPr>
          <a:xfrm>
            <a:off x="7771927" y="4467410"/>
            <a:ext cx="10389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>
                <a:solidFill>
                  <a:schemeClr val="bg1"/>
                </a:solidFill>
              </a:rPr>
              <a:t>독서실신청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pic>
        <p:nvPicPr>
          <p:cNvPr id="53" name="Picture 2" descr="group Icon 158688">
            <a:extLst>
              <a:ext uri="{FF2B5EF4-FFF2-40B4-BE49-F238E27FC236}">
                <a16:creationId xmlns:a16="http://schemas.microsoft.com/office/drawing/2014/main" id="{26B4C2C8-2594-9288-8928-A94DACC5F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470" y="3999410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54" name="Picture 6" descr="speech Icon 1820626">
            <a:extLst>
              <a:ext uri="{FF2B5EF4-FFF2-40B4-BE49-F238E27FC236}">
                <a16:creationId xmlns:a16="http://schemas.microsoft.com/office/drawing/2014/main" id="{0F457626-B5CF-485A-3F71-B1A8496DE1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1129" y="4029948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57" name="Picture 10" descr="swim Icon 2713620">
            <a:extLst>
              <a:ext uri="{FF2B5EF4-FFF2-40B4-BE49-F238E27FC236}">
                <a16:creationId xmlns:a16="http://schemas.microsoft.com/office/drawing/2014/main" id="{BF1D3D21-F921-24B9-DDED-708A94344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365" y="4029948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1" name="Picture 12" descr="cabinet Icon 1434380">
            <a:extLst>
              <a:ext uri="{FF2B5EF4-FFF2-40B4-BE49-F238E27FC236}">
                <a16:creationId xmlns:a16="http://schemas.microsoft.com/office/drawing/2014/main" id="{3C50562E-4880-69BA-4A1D-5EEECD94F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810" y="3994802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2" name="Picture 14" descr="table book Icon 1796258">
            <a:extLst>
              <a:ext uri="{FF2B5EF4-FFF2-40B4-BE49-F238E27FC236}">
                <a16:creationId xmlns:a16="http://schemas.microsoft.com/office/drawing/2014/main" id="{BE780379-CF62-78CE-AE20-D3CDB1336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5009" y="3994802"/>
            <a:ext cx="468000" cy="46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64" name="직사각형 63">
            <a:extLst>
              <a:ext uri="{FF2B5EF4-FFF2-40B4-BE49-F238E27FC236}">
                <a16:creationId xmlns:a16="http://schemas.microsoft.com/office/drawing/2014/main" id="{873F335B-1D57-B09A-1B12-0F1671235F19}"/>
              </a:ext>
            </a:extLst>
          </p:cNvPr>
          <p:cNvSpPr/>
          <p:nvPr/>
        </p:nvSpPr>
        <p:spPr>
          <a:xfrm>
            <a:off x="2971026" y="2371976"/>
            <a:ext cx="3746315" cy="2043486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모달창</a:t>
            </a:r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로그인 세션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60D772A-2D9D-A14D-CC8C-7F6AB5B725BE}"/>
              </a:ext>
            </a:extLst>
          </p:cNvPr>
          <p:cNvSpPr/>
          <p:nvPr/>
        </p:nvSpPr>
        <p:spPr>
          <a:xfrm>
            <a:off x="3656828" y="293245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4C23B93-A805-79AA-6B05-0F4391C78F4A}"/>
              </a:ext>
            </a:extLst>
          </p:cNvPr>
          <p:cNvSpPr/>
          <p:nvPr/>
        </p:nvSpPr>
        <p:spPr>
          <a:xfrm>
            <a:off x="180182" y="4958659"/>
            <a:ext cx="2866059" cy="182507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공지사항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4BFD89D-B90E-6FC4-26FB-6D4A1DE72004}"/>
              </a:ext>
            </a:extLst>
          </p:cNvPr>
          <p:cNvSpPr/>
          <p:nvPr/>
        </p:nvSpPr>
        <p:spPr>
          <a:xfrm>
            <a:off x="3156738" y="4958659"/>
            <a:ext cx="2866059" cy="182507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이벤트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0593443-C140-AB4D-3ABA-A6A9B784E76E}"/>
              </a:ext>
            </a:extLst>
          </p:cNvPr>
          <p:cNvSpPr/>
          <p:nvPr/>
        </p:nvSpPr>
        <p:spPr>
          <a:xfrm>
            <a:off x="3259171" y="5397208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5136F2E-9E38-6C7D-17D3-43D2F6FF51E1}"/>
              </a:ext>
            </a:extLst>
          </p:cNvPr>
          <p:cNvSpPr/>
          <p:nvPr/>
        </p:nvSpPr>
        <p:spPr>
          <a:xfrm>
            <a:off x="3259171" y="5793227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C265EF5F-AD65-4D1C-1EEC-E5D82115C5BB}"/>
              </a:ext>
            </a:extLst>
          </p:cNvPr>
          <p:cNvSpPr/>
          <p:nvPr/>
        </p:nvSpPr>
        <p:spPr>
          <a:xfrm>
            <a:off x="4580384" y="6173876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02FA23A-17C5-99DD-D3EC-B4A6612B4E31}"/>
              </a:ext>
            </a:extLst>
          </p:cNvPr>
          <p:cNvSpPr/>
          <p:nvPr/>
        </p:nvSpPr>
        <p:spPr>
          <a:xfrm>
            <a:off x="4580384" y="6274740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12325F4-03CE-0C2B-D9DF-AFB91F3BE994}"/>
              </a:ext>
            </a:extLst>
          </p:cNvPr>
          <p:cNvSpPr/>
          <p:nvPr/>
        </p:nvSpPr>
        <p:spPr>
          <a:xfrm>
            <a:off x="3259171" y="6411730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77E25C5-29DA-C381-EFCC-F584753F0A7D}"/>
              </a:ext>
            </a:extLst>
          </p:cNvPr>
          <p:cNvSpPr/>
          <p:nvPr/>
        </p:nvSpPr>
        <p:spPr>
          <a:xfrm>
            <a:off x="234605" y="5397208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15662F3-4946-437F-8ECB-608B9A0387DD}"/>
              </a:ext>
            </a:extLst>
          </p:cNvPr>
          <p:cNvSpPr/>
          <p:nvPr/>
        </p:nvSpPr>
        <p:spPr>
          <a:xfrm>
            <a:off x="234605" y="5793227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65E4044-687C-C75A-0C6B-3A7480875F6C}"/>
              </a:ext>
            </a:extLst>
          </p:cNvPr>
          <p:cNvSpPr/>
          <p:nvPr/>
        </p:nvSpPr>
        <p:spPr>
          <a:xfrm>
            <a:off x="234605" y="6411730"/>
            <a:ext cx="2734972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65E7D1D4-7B05-8BE4-4683-A8791F62745C}"/>
              </a:ext>
            </a:extLst>
          </p:cNvPr>
          <p:cNvSpPr/>
          <p:nvPr/>
        </p:nvSpPr>
        <p:spPr>
          <a:xfrm>
            <a:off x="1603339" y="6173876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8E46E8F3-798E-A18D-5820-70774135AE8B}"/>
              </a:ext>
            </a:extLst>
          </p:cNvPr>
          <p:cNvSpPr/>
          <p:nvPr/>
        </p:nvSpPr>
        <p:spPr>
          <a:xfrm>
            <a:off x="1603339" y="6274740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7F1B4CE5-BC6A-34E1-3102-B77176FEAD37}"/>
              </a:ext>
            </a:extLst>
          </p:cNvPr>
          <p:cNvSpPr/>
          <p:nvPr/>
        </p:nvSpPr>
        <p:spPr>
          <a:xfrm>
            <a:off x="6154535" y="4958659"/>
            <a:ext cx="2911705" cy="182507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캘린더</a:t>
            </a:r>
          </a:p>
        </p:txBody>
      </p:sp>
    </p:spTree>
    <p:extLst>
      <p:ext uri="{BB962C8B-B14F-4D97-AF65-F5344CB8AC3E}">
        <p14:creationId xmlns:p14="http://schemas.microsoft.com/office/powerpoint/2010/main" val="381095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66DF3EF9-28A9-1040-AF29-ED00299E4379}"/>
              </a:ext>
            </a:extLst>
          </p:cNvPr>
          <p:cNvSpPr/>
          <p:nvPr/>
        </p:nvSpPr>
        <p:spPr>
          <a:xfrm>
            <a:off x="194704" y="2067669"/>
            <a:ext cx="4331689" cy="279611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계정 안전을 위해 </a:t>
            </a:r>
            <a:r>
              <a:rPr lang="en-US" altLang="ko-KR" b="1" dirty="0"/>
              <a:t>5</a:t>
            </a:r>
            <a:r>
              <a:rPr lang="ko-KR" altLang="en-US" b="1" dirty="0"/>
              <a:t>분 뒤</a:t>
            </a:r>
            <a:endParaRPr lang="en-US" altLang="ko-KR" b="1" dirty="0"/>
          </a:p>
          <a:p>
            <a:pPr algn="ctr"/>
            <a:r>
              <a:rPr lang="ko-KR" altLang="en-US" b="1" dirty="0"/>
              <a:t>자동 로그아웃 됩니다</a:t>
            </a:r>
            <a:r>
              <a:rPr lang="en-US" altLang="ko-KR" b="1" dirty="0"/>
              <a:t>.</a:t>
            </a:r>
            <a:r>
              <a:rPr lang="ko-KR" altLang="en-US" b="1" dirty="0"/>
              <a:t> 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835720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세션 연장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세션 만료되면 로그아웃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225574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메인화면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세션 관련 </a:t>
            </a:r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모달창</a:t>
            </a:r>
            <a:endParaRPr lang="ko-KR" alt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E5105D-A625-7345-504C-E4E70737E257}"/>
              </a:ext>
            </a:extLst>
          </p:cNvPr>
          <p:cNvSpPr/>
          <p:nvPr/>
        </p:nvSpPr>
        <p:spPr>
          <a:xfrm>
            <a:off x="4748160" y="2067669"/>
            <a:ext cx="4331689" cy="279611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세션이 만료되었습니다</a:t>
            </a:r>
            <a:r>
              <a:rPr lang="en-US" altLang="ko-KR" b="1" dirty="0"/>
              <a:t>.</a:t>
            </a:r>
          </a:p>
          <a:p>
            <a:pPr algn="ctr"/>
            <a:r>
              <a:rPr lang="ko-KR" altLang="en-US" b="1" dirty="0"/>
              <a:t>다시 로그인 해주세요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  <p:sp>
        <p:nvSpPr>
          <p:cNvPr id="11" name="모서리가 둥근 직사각형 57">
            <a:extLst>
              <a:ext uri="{FF2B5EF4-FFF2-40B4-BE49-F238E27FC236}">
                <a16:creationId xmlns:a16="http://schemas.microsoft.com/office/drawing/2014/main" id="{F81099DA-FCE8-862F-C110-704C6C7B25EC}"/>
              </a:ext>
            </a:extLst>
          </p:cNvPr>
          <p:cNvSpPr/>
          <p:nvPr/>
        </p:nvSpPr>
        <p:spPr>
          <a:xfrm>
            <a:off x="1624289" y="4138057"/>
            <a:ext cx="763325" cy="3101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연장하기</a:t>
            </a:r>
          </a:p>
        </p:txBody>
      </p:sp>
      <p:sp>
        <p:nvSpPr>
          <p:cNvPr id="12" name="모서리가 둥근 직사각형 58">
            <a:extLst>
              <a:ext uri="{FF2B5EF4-FFF2-40B4-BE49-F238E27FC236}">
                <a16:creationId xmlns:a16="http://schemas.microsoft.com/office/drawing/2014/main" id="{C298DC8B-706D-2B13-4FCE-0B6538486E54}"/>
              </a:ext>
            </a:extLst>
          </p:cNvPr>
          <p:cNvSpPr/>
          <p:nvPr/>
        </p:nvSpPr>
        <p:spPr>
          <a:xfrm>
            <a:off x="2616699" y="4138057"/>
            <a:ext cx="511556" cy="3101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닫기</a:t>
            </a:r>
          </a:p>
        </p:txBody>
      </p:sp>
      <p:sp>
        <p:nvSpPr>
          <p:cNvPr id="13" name="모서리가 둥근 직사각형 58">
            <a:extLst>
              <a:ext uri="{FF2B5EF4-FFF2-40B4-BE49-F238E27FC236}">
                <a16:creationId xmlns:a16="http://schemas.microsoft.com/office/drawing/2014/main" id="{8CD65F32-B7FD-A0D3-9042-61FF27FE3089}"/>
              </a:ext>
            </a:extLst>
          </p:cNvPr>
          <p:cNvSpPr/>
          <p:nvPr/>
        </p:nvSpPr>
        <p:spPr>
          <a:xfrm>
            <a:off x="6658226" y="4138057"/>
            <a:ext cx="511556" cy="3101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닫기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CB931A-4F57-4D70-395E-26084237FF2E}"/>
              </a:ext>
            </a:extLst>
          </p:cNvPr>
          <p:cNvSpPr txBox="1"/>
          <p:nvPr/>
        </p:nvSpPr>
        <p:spPr>
          <a:xfrm>
            <a:off x="194704" y="2067669"/>
            <a:ext cx="433168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자동로그아웃 안내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98DE17-230F-928D-C401-341E4D86FD8F}"/>
              </a:ext>
            </a:extLst>
          </p:cNvPr>
          <p:cNvSpPr txBox="1"/>
          <p:nvPr/>
        </p:nvSpPr>
        <p:spPr>
          <a:xfrm>
            <a:off x="4759405" y="2067669"/>
            <a:ext cx="433168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자동로그아웃 안내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67C9F857-58A0-14AB-0DB5-DBFA8DA93C64}"/>
              </a:ext>
            </a:extLst>
          </p:cNvPr>
          <p:cNvCxnSpPr/>
          <p:nvPr/>
        </p:nvCxnSpPr>
        <p:spPr>
          <a:xfrm>
            <a:off x="4639962" y="944579"/>
            <a:ext cx="0" cy="5848446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C31EDC6-FF03-6795-800B-C2F4C5FD1C9E}"/>
              </a:ext>
            </a:extLst>
          </p:cNvPr>
          <p:cNvSpPr txBox="1"/>
          <p:nvPr/>
        </p:nvSpPr>
        <p:spPr>
          <a:xfrm>
            <a:off x="247135" y="1204391"/>
            <a:ext cx="4273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CASE 1.</a:t>
            </a:r>
          </a:p>
          <a:p>
            <a:r>
              <a:rPr lang="ko-KR" altLang="en-US" dirty="0"/>
              <a:t>로그아웃 세션 </a:t>
            </a:r>
            <a:r>
              <a:rPr lang="en-US" altLang="ko-KR" dirty="0"/>
              <a:t>5</a:t>
            </a:r>
            <a:r>
              <a:rPr lang="ko-KR" altLang="en-US" dirty="0"/>
              <a:t>분 미만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109C90-E509-98E0-1A6D-E50AB6654188}"/>
              </a:ext>
            </a:extLst>
          </p:cNvPr>
          <p:cNvSpPr txBox="1"/>
          <p:nvPr/>
        </p:nvSpPr>
        <p:spPr>
          <a:xfrm>
            <a:off x="4748160" y="1204391"/>
            <a:ext cx="4273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CASE 2.</a:t>
            </a:r>
          </a:p>
          <a:p>
            <a:r>
              <a:rPr lang="ko-KR" altLang="en-US" dirty="0"/>
              <a:t>로그아웃 세션 만료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EF91A335-B002-B437-0C72-941B3FB85DF5}"/>
              </a:ext>
            </a:extLst>
          </p:cNvPr>
          <p:cNvSpPr/>
          <p:nvPr/>
        </p:nvSpPr>
        <p:spPr>
          <a:xfrm>
            <a:off x="6256459" y="39412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8142F2C-968A-E03B-FF33-9A48F4F8D9CD}"/>
              </a:ext>
            </a:extLst>
          </p:cNvPr>
          <p:cNvSpPr/>
          <p:nvPr/>
        </p:nvSpPr>
        <p:spPr>
          <a:xfrm>
            <a:off x="1234781" y="387070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299488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66DF3EF9-28A9-1040-AF29-ED00299E4379}"/>
              </a:ext>
            </a:extLst>
          </p:cNvPr>
          <p:cNvSpPr/>
          <p:nvPr/>
        </p:nvSpPr>
        <p:spPr>
          <a:xfrm>
            <a:off x="197062" y="1633775"/>
            <a:ext cx="8140731" cy="514995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메인 콘텐츠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597207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sz="1100" b="0" i="0" u="none" strike="noStrike" noProof="0">
                          <a:latin typeface="G마켓 산스 TTF Medium"/>
                        </a:rPr>
                        <a:t>스크롤 맨 위로 이동</a:t>
                      </a:r>
                      <a:endParaRPr lang="ko-KR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207140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메인화면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우측 플로트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UI</a:t>
            </a:r>
            <a:endParaRPr lang="ko-KR" alt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4E72BC4-ED61-AD4B-D2CE-49DD4072F2DA}"/>
              </a:ext>
            </a:extLst>
          </p:cNvPr>
          <p:cNvGrpSpPr/>
          <p:nvPr/>
        </p:nvGrpSpPr>
        <p:grpSpPr>
          <a:xfrm>
            <a:off x="8489853" y="4960030"/>
            <a:ext cx="514350" cy="438150"/>
            <a:chOff x="9671050" y="5901690"/>
            <a:chExt cx="514350" cy="438150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86DF9B1-EC50-6122-6FB9-977D14D5FDF7}"/>
                </a:ext>
              </a:extLst>
            </p:cNvPr>
            <p:cNvSpPr/>
            <p:nvPr/>
          </p:nvSpPr>
          <p:spPr>
            <a:xfrm>
              <a:off x="9709150" y="5901690"/>
              <a:ext cx="438150" cy="43815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23305D9-DC65-AC02-F97C-B328BB67A288}"/>
                </a:ext>
              </a:extLst>
            </p:cNvPr>
            <p:cNvSpPr txBox="1"/>
            <p:nvPr/>
          </p:nvSpPr>
          <p:spPr>
            <a:xfrm>
              <a:off x="9671050" y="5982265"/>
              <a:ext cx="514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TOP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8309853" y="47985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262860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1C4C991-578F-4BCD-B350-5DE404DED7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85EDB20-7049-4DDE-B817-8E0D75156B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CF1C01-2EB1-431E-B5F3-506AD810666A}"/>
              </a:ext>
            </a:extLst>
          </p:cNvPr>
          <p:cNvGrpSpPr/>
          <p:nvPr/>
        </p:nvGrpSpPr>
        <p:grpSpPr>
          <a:xfrm>
            <a:off x="3365641" y="2345306"/>
            <a:ext cx="5460726" cy="1886168"/>
            <a:chOff x="3365641" y="2611120"/>
            <a:chExt cx="5460726" cy="18861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76A5865-2236-467A-9BE1-2BAFD13B7742}"/>
                </a:ext>
              </a:extLst>
            </p:cNvPr>
            <p:cNvSpPr txBox="1"/>
            <p:nvPr/>
          </p:nvSpPr>
          <p:spPr>
            <a:xfrm>
              <a:off x="3365641" y="2611120"/>
              <a:ext cx="5460726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+mj-lt"/>
                </a:rPr>
                <a:t>Chapter 1.</a:t>
              </a:r>
              <a:endParaRPr lang="ko-KR" altLang="en-US" sz="8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F9C319C-1191-4E03-B4D1-4EF745987931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0463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F0FEFB6-C5E5-5CA3-343F-C5977E5181AA}"/>
              </a:ext>
            </a:extLst>
          </p:cNvPr>
          <p:cNvSpPr/>
          <p:nvPr/>
        </p:nvSpPr>
        <p:spPr>
          <a:xfrm>
            <a:off x="1288272" y="872287"/>
            <a:ext cx="6250872" cy="54471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b"/>
          <a:lstStyle/>
          <a:p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6DF3EF9-28A9-1040-AF29-ED00299E4379}"/>
              </a:ext>
            </a:extLst>
          </p:cNvPr>
          <p:cNvSpPr/>
          <p:nvPr/>
        </p:nvSpPr>
        <p:spPr>
          <a:xfrm>
            <a:off x="1288272" y="872287"/>
            <a:ext cx="6250872" cy="499326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이미지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650913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관리자 페이지에서 설정 가능한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공지사항 이미지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사이즈는 가변적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latinLnBrk="1"/>
                      <a:r>
                        <a:rPr lang="ko-KR" altLang="en-US" sz="1100" dirty="0"/>
                        <a:t>이미지 크기에 따라서 변형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이미지 클릭 시 설정한 링크로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오늘 그만 보기 버튼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날짜 기준으로 </a:t>
                      </a:r>
                      <a:r>
                        <a:rPr lang="en-US" altLang="ko-KR" sz="1100" dirty="0"/>
                        <a:t>Cookie </a:t>
                      </a:r>
                      <a:r>
                        <a:rPr lang="ko-KR" altLang="en-US" sz="1100" dirty="0"/>
                        <a:t>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close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영역 바깥 투명 검은색 처리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267252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메인 페이지 팝업 공지사항 </a:t>
            </a:r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모달창</a:t>
            </a:r>
            <a:endParaRPr lang="ko-KR" alt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1409432" y="94799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E76758C6-62F6-2777-8116-C39E62814CE2}"/>
              </a:ext>
            </a:extLst>
          </p:cNvPr>
          <p:cNvSpPr/>
          <p:nvPr/>
        </p:nvSpPr>
        <p:spPr>
          <a:xfrm>
            <a:off x="1845791" y="96039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F9EBFAC-59F9-B8D2-2308-54DA787B5020}"/>
              </a:ext>
            </a:extLst>
          </p:cNvPr>
          <p:cNvSpPr/>
          <p:nvPr/>
        </p:nvSpPr>
        <p:spPr>
          <a:xfrm>
            <a:off x="2282150" y="96039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2" name="모서리가 둥근 직사각형 58">
            <a:extLst>
              <a:ext uri="{FF2B5EF4-FFF2-40B4-BE49-F238E27FC236}">
                <a16:creationId xmlns:a16="http://schemas.microsoft.com/office/drawing/2014/main" id="{D17C9BE2-0F59-99F5-F7D1-A1C29006CD19}"/>
              </a:ext>
            </a:extLst>
          </p:cNvPr>
          <p:cNvSpPr/>
          <p:nvPr/>
        </p:nvSpPr>
        <p:spPr>
          <a:xfrm>
            <a:off x="6918796" y="5935023"/>
            <a:ext cx="511556" cy="3101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닫기</a:t>
            </a:r>
          </a:p>
        </p:txBody>
      </p:sp>
      <p:sp>
        <p:nvSpPr>
          <p:cNvPr id="13" name="모서리가 둥근 직사각형 58">
            <a:extLst>
              <a:ext uri="{FF2B5EF4-FFF2-40B4-BE49-F238E27FC236}">
                <a16:creationId xmlns:a16="http://schemas.microsoft.com/office/drawing/2014/main" id="{671F2234-DD3F-D3CD-366D-98A67B95A20E}"/>
              </a:ext>
            </a:extLst>
          </p:cNvPr>
          <p:cNvSpPr/>
          <p:nvPr/>
        </p:nvSpPr>
        <p:spPr>
          <a:xfrm>
            <a:off x="1409432" y="5935023"/>
            <a:ext cx="2153900" cy="3101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오늘 하루 더 이상 보지 않기</a:t>
            </a:r>
            <a:endParaRPr lang="ko-KR" altLang="en-US" sz="105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5C66323-FF84-D564-D5BE-AA0CDA8DFEFE}"/>
              </a:ext>
            </a:extLst>
          </p:cNvPr>
          <p:cNvSpPr/>
          <p:nvPr/>
        </p:nvSpPr>
        <p:spPr>
          <a:xfrm>
            <a:off x="1108271" y="580571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66BBF18F-43C3-1FF9-03DD-DA7521F39A90}"/>
              </a:ext>
            </a:extLst>
          </p:cNvPr>
          <p:cNvSpPr/>
          <p:nvPr/>
        </p:nvSpPr>
        <p:spPr>
          <a:xfrm>
            <a:off x="6720016" y="580571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5E5BECC7-94FD-2721-B008-4A25AEED850B}"/>
              </a:ext>
            </a:extLst>
          </p:cNvPr>
          <p:cNvSpPr/>
          <p:nvPr/>
        </p:nvSpPr>
        <p:spPr>
          <a:xfrm>
            <a:off x="7949853" y="341586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879532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670139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카테고리 펼치기</a:t>
            </a:r>
          </a:p>
        </p:txBody>
      </p:sp>
      <p:graphicFrame>
        <p:nvGraphicFramePr>
          <p:cNvPr id="2" name="표 10">
            <a:extLst>
              <a:ext uri="{FF2B5EF4-FFF2-40B4-BE49-F238E27FC236}">
                <a16:creationId xmlns:a16="http://schemas.microsoft.com/office/drawing/2014/main" id="{690A390A-EF90-E742-F5FF-A3CDE9B033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592026"/>
              </p:ext>
            </p:extLst>
          </p:nvPr>
        </p:nvGraphicFramePr>
        <p:xfrm>
          <a:off x="395485" y="1233259"/>
          <a:ext cx="8128000" cy="259588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74169510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9522582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0341887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5378210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452381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시설안내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교육강좌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시설예약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커뮤니티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이용안내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01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인사말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강좌신청안내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대관 신청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이벤트 </a:t>
                      </a:r>
                      <a:r>
                        <a:rPr lang="en-US" altLang="ko-KR" sz="1100" u="none" strike="noStrike" dirty="0">
                          <a:effectLst/>
                        </a:rPr>
                        <a:t>/ </a:t>
                      </a:r>
                      <a:r>
                        <a:rPr lang="ko-KR" altLang="en-US" sz="1100" u="none" strike="noStrike" dirty="0">
                          <a:effectLst/>
                        </a:rPr>
                        <a:t>행사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공지사항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8888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센터 연혁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강좌 일정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사물함 신청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</a:t>
                      </a:r>
                      <a:r>
                        <a:rPr lang="ko-KR" altLang="en-US" sz="1100" u="none" strike="noStrike" dirty="0" err="1">
                          <a:effectLst/>
                        </a:rPr>
                        <a:t>수강후기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</a:t>
                      </a:r>
                      <a:r>
                        <a:rPr lang="ko-KR" altLang="en-US" sz="1100" u="none" strike="noStrike" dirty="0" err="1">
                          <a:effectLst/>
                        </a:rPr>
                        <a:t>자주묻는질문</a:t>
                      </a:r>
                      <a:r>
                        <a:rPr lang="en-US" altLang="ko-KR" sz="1100" u="none" strike="noStrike" dirty="0">
                          <a:effectLst/>
                        </a:rPr>
                        <a:t>(FAQ)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84610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센터 조직도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강좌 검색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독서실 예약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동아리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 1:1 </a:t>
                      </a:r>
                      <a:r>
                        <a:rPr lang="ko-KR" altLang="en-US" sz="1100" u="none" strike="noStrike" dirty="0">
                          <a:effectLst/>
                        </a:rPr>
                        <a:t>문의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99683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찾아오시는 길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강좌 개설 신청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6419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 주차 안내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0906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69780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7185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66DF3EF9-28A9-1040-AF29-ED00299E4379}"/>
              </a:ext>
            </a:extLst>
          </p:cNvPr>
          <p:cNvSpPr/>
          <p:nvPr/>
        </p:nvSpPr>
        <p:spPr>
          <a:xfrm>
            <a:off x="166683" y="2801670"/>
            <a:ext cx="3033717" cy="22494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endParaRPr lang="ko-KR" altLang="en-US" b="1" dirty="0"/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986738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로고 이미지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홈페이지 정보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관리자 페이지에서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마우스를 올리면 멈추는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무한 슬라이드 적용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홈페이지 약관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1020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FOOTER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영역</a:t>
            </a: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6E8B8B63-67F7-5ABE-0B2D-51153E94CA62}"/>
              </a:ext>
            </a:extLst>
          </p:cNvPr>
          <p:cNvCxnSpPr>
            <a:cxnSpLocks/>
          </p:cNvCxnSpPr>
          <p:nvPr/>
        </p:nvCxnSpPr>
        <p:spPr>
          <a:xfrm>
            <a:off x="160770" y="2746245"/>
            <a:ext cx="9113108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131DB02-28FD-39B4-7E55-8DBD2C98079B}"/>
              </a:ext>
            </a:extLst>
          </p:cNvPr>
          <p:cNvSpPr/>
          <p:nvPr/>
        </p:nvSpPr>
        <p:spPr>
          <a:xfrm>
            <a:off x="321276" y="2848407"/>
            <a:ext cx="1909119" cy="8719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이미지</a:t>
            </a:r>
            <a:r>
              <a:rPr lang="en-US" altLang="ko-KR" dirty="0"/>
              <a:t>(</a:t>
            </a:r>
            <a:r>
              <a:rPr lang="ko-KR" altLang="en-US" dirty="0"/>
              <a:t>로고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8E30BF-8515-6861-C8F2-6AC009EF3D04}"/>
              </a:ext>
            </a:extLst>
          </p:cNvPr>
          <p:cNvSpPr txBox="1"/>
          <p:nvPr/>
        </p:nvSpPr>
        <p:spPr>
          <a:xfrm>
            <a:off x="321276" y="3798163"/>
            <a:ext cx="29302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서울특별시 서초구 서초</a:t>
            </a:r>
            <a:r>
              <a:rPr lang="en-US" altLang="ko-KR" sz="1200" dirty="0"/>
              <a:t>4 </a:t>
            </a:r>
            <a:r>
              <a:rPr lang="ko-KR" altLang="en-US" sz="1200" dirty="0"/>
              <a:t>서초대로</a:t>
            </a:r>
            <a:r>
              <a:rPr lang="en-US" altLang="ko-KR" sz="1200" dirty="0"/>
              <a:t>77</a:t>
            </a:r>
            <a:r>
              <a:rPr lang="ko-KR" altLang="en-US" sz="1200" dirty="0"/>
              <a:t>길</a:t>
            </a:r>
            <a:endParaRPr lang="en-US" altLang="ko-KR" sz="1200" dirty="0"/>
          </a:p>
          <a:p>
            <a:r>
              <a:rPr lang="en-US" altLang="ko-KR" sz="1200" dirty="0"/>
              <a:t>Tel : 02-123-1234 / Fax : 02-123-1235</a:t>
            </a:r>
          </a:p>
          <a:p>
            <a:r>
              <a:rPr lang="ko-KR" altLang="en-US" sz="1200" dirty="0"/>
              <a:t>사업자등록번호 </a:t>
            </a:r>
            <a:r>
              <a:rPr lang="en-US" altLang="ko-KR" sz="1200" dirty="0"/>
              <a:t>: 123-80-12345</a:t>
            </a:r>
          </a:p>
          <a:p>
            <a:r>
              <a:rPr lang="ko-KR" altLang="en-US" sz="1200" dirty="0"/>
              <a:t>김영채 </a:t>
            </a:r>
            <a:r>
              <a:rPr lang="ko-KR" altLang="en-US" sz="1200" dirty="0" err="1"/>
              <a:t>최나리</a:t>
            </a:r>
            <a:r>
              <a:rPr lang="ko-KR" altLang="en-US" sz="1200" dirty="0"/>
              <a:t> </a:t>
            </a:r>
            <a:r>
              <a:rPr lang="ko-KR" altLang="en-US" sz="1200" dirty="0" err="1"/>
              <a:t>전수정</a:t>
            </a:r>
            <a:r>
              <a:rPr lang="ko-KR" altLang="en-US" sz="1200" dirty="0"/>
              <a:t> 김성호 </a:t>
            </a:r>
            <a:r>
              <a:rPr lang="ko-KR" altLang="en-US" sz="1200" dirty="0" err="1"/>
              <a:t>최선혜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© </a:t>
            </a:r>
            <a:r>
              <a:rPr lang="en-US" altLang="ko-KR" sz="1200" dirty="0" err="1"/>
              <a:t>YOUNG’teve</a:t>
            </a:r>
            <a:r>
              <a:rPr lang="en-US" altLang="ko-KR" sz="1200" dirty="0"/>
              <a:t> Jobs All rights reserved</a:t>
            </a:r>
            <a:endParaRPr lang="ko-KR" altLang="en-US" sz="120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DBB3C73-E485-9D22-776B-A8005FA562CE}"/>
              </a:ext>
            </a:extLst>
          </p:cNvPr>
          <p:cNvSpPr/>
          <p:nvPr/>
        </p:nvSpPr>
        <p:spPr>
          <a:xfrm>
            <a:off x="3259171" y="2801670"/>
            <a:ext cx="3033717" cy="22494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endParaRPr lang="ko-KR" altLang="en-US" b="1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2C00A1F-7176-F801-8F02-278309119252}"/>
              </a:ext>
            </a:extLst>
          </p:cNvPr>
          <p:cNvSpPr/>
          <p:nvPr/>
        </p:nvSpPr>
        <p:spPr>
          <a:xfrm>
            <a:off x="6348075" y="2801670"/>
            <a:ext cx="2925804" cy="224943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r"/>
            <a:r>
              <a:rPr lang="en-US" altLang="ko-KR" b="1" dirty="0"/>
              <a:t>-----------------------------</a:t>
            </a:r>
          </a:p>
          <a:p>
            <a:pPr algn="r"/>
            <a:r>
              <a:rPr lang="ko-KR" altLang="en-US" b="1" dirty="0"/>
              <a:t>개인정보처리방침</a:t>
            </a:r>
            <a:endParaRPr lang="en-US" altLang="ko-KR" b="1" dirty="0"/>
          </a:p>
          <a:p>
            <a:pPr algn="r"/>
            <a:r>
              <a:rPr lang="en-US" altLang="ko-KR" b="1" dirty="0"/>
              <a:t>-----------------------------</a:t>
            </a:r>
          </a:p>
          <a:p>
            <a:pPr algn="r"/>
            <a:r>
              <a:rPr lang="ko-KR" altLang="en-US" b="1" dirty="0"/>
              <a:t>이용약관</a:t>
            </a:r>
            <a:endParaRPr lang="en-US" altLang="ko-KR" b="1" dirty="0"/>
          </a:p>
          <a:p>
            <a:pPr algn="r"/>
            <a:r>
              <a:rPr lang="en-US" altLang="ko-KR" b="1" dirty="0"/>
              <a:t>-----------------------------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253469" y="280167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E3B258-9A4F-A249-4514-3D276D626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7493" y="3496857"/>
            <a:ext cx="3035392" cy="916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타원 53">
            <a:extLst>
              <a:ext uri="{FF2B5EF4-FFF2-40B4-BE49-F238E27FC236}">
                <a16:creationId xmlns:a16="http://schemas.microsoft.com/office/drawing/2014/main" id="{E76758C6-62F6-2777-8116-C39E62814CE2}"/>
              </a:ext>
            </a:extLst>
          </p:cNvPr>
          <p:cNvSpPr/>
          <p:nvPr/>
        </p:nvSpPr>
        <p:spPr>
          <a:xfrm>
            <a:off x="3325402" y="328373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44D2F76D-21DD-C17A-65ED-8C0074F85CB0}"/>
              </a:ext>
            </a:extLst>
          </p:cNvPr>
          <p:cNvSpPr/>
          <p:nvPr/>
        </p:nvSpPr>
        <p:spPr>
          <a:xfrm>
            <a:off x="6900016" y="325816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120265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2" name="Picture 14" descr="Open-Data-470x352">
            <a:extLst>
              <a:ext uri="{FF2B5EF4-FFF2-40B4-BE49-F238E27FC236}">
                <a16:creationId xmlns:a16="http://schemas.microsoft.com/office/drawing/2014/main" id="{362BCDB6-1BC1-A8CE-F914-36962CD5B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6821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495829" y="1155603"/>
            <a:ext cx="3600986" cy="1886168"/>
            <a:chOff x="3406778" y="2611120"/>
            <a:chExt cx="537844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406778" y="2611120"/>
              <a:ext cx="537844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2.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로그인 페이지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221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423928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로그인 성공</a:t>
                      </a:r>
                      <a:r>
                        <a:rPr lang="en-US" altLang="ko-KR" sz="1100" dirty="0"/>
                        <a:t>) </a:t>
                      </a:r>
                      <a:r>
                        <a:rPr lang="ko-KR" altLang="en-US" sz="1100" dirty="0"/>
                        <a:t>메인 페이지로 이동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로그인 실패</a:t>
                      </a:r>
                      <a:r>
                        <a:rPr lang="en-US" altLang="ko-KR" sz="1100" dirty="0"/>
                        <a:t>) </a:t>
                      </a:r>
                      <a:r>
                        <a:rPr lang="ko-KR" altLang="en-US" sz="1100" dirty="0"/>
                        <a:t>로그인 실패 팝업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Password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INPUT </a:t>
                      </a:r>
                      <a:r>
                        <a:rPr lang="ko-KR" altLang="en-US" sz="1100" dirty="0"/>
                        <a:t>으로 입력한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암호 가리기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아이디기억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자동로그인 구현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체크박스 </a:t>
                      </a:r>
                      <a:r>
                        <a:rPr lang="en-US" altLang="ko-KR" sz="1100" dirty="0"/>
                        <a:t>true </a:t>
                      </a:r>
                      <a:r>
                        <a:rPr lang="ko-KR" altLang="en-US" sz="1100" dirty="0"/>
                        <a:t>→ </a:t>
                      </a:r>
                      <a:r>
                        <a:rPr lang="en-US" altLang="ko-KR" sz="1100" dirty="0"/>
                        <a:t>cookie </a:t>
                      </a:r>
                      <a:r>
                        <a:rPr lang="ko-KR" altLang="en-US" sz="1100" dirty="0"/>
                        <a:t>저장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아이디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비밀번호 찾기 페이지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회원가입 페이지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소셜 로그인 새 창 띄우기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로그인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59530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로그인 페이지 메인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E76758C6-62F6-2777-8116-C39E62814CE2}"/>
              </a:ext>
            </a:extLst>
          </p:cNvPr>
          <p:cNvSpPr/>
          <p:nvPr/>
        </p:nvSpPr>
        <p:spPr>
          <a:xfrm>
            <a:off x="3084532" y="263993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E5FA63-773D-B1E5-5D3E-96ECF2389E47}"/>
              </a:ext>
            </a:extLst>
          </p:cNvPr>
          <p:cNvSpPr txBox="1"/>
          <p:nvPr/>
        </p:nvSpPr>
        <p:spPr>
          <a:xfrm>
            <a:off x="2181506" y="1757971"/>
            <a:ext cx="1251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73CFB9-43EC-7DCA-964F-6E5B0C7C3A8C}"/>
              </a:ext>
            </a:extLst>
          </p:cNvPr>
          <p:cNvSpPr txBox="1"/>
          <p:nvPr/>
        </p:nvSpPr>
        <p:spPr>
          <a:xfrm>
            <a:off x="2193413" y="2216689"/>
            <a:ext cx="1251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비밀번호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0221ABA-C3A2-1569-E601-BD12A22F04DD}"/>
              </a:ext>
            </a:extLst>
          </p:cNvPr>
          <p:cNvSpPr/>
          <p:nvPr/>
        </p:nvSpPr>
        <p:spPr>
          <a:xfrm>
            <a:off x="3333307" y="1778865"/>
            <a:ext cx="2626815" cy="2816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아이디를 입력해주세요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50ECCC9-F25C-4A12-B8AB-757A41816A49}"/>
              </a:ext>
            </a:extLst>
          </p:cNvPr>
          <p:cNvSpPr/>
          <p:nvPr/>
        </p:nvSpPr>
        <p:spPr>
          <a:xfrm>
            <a:off x="3333307" y="2250634"/>
            <a:ext cx="2626815" cy="2816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비밀번호를 입력해주세요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1C61A0CD-98DC-6B64-8777-B6FD14359DAF}"/>
              </a:ext>
            </a:extLst>
          </p:cNvPr>
          <p:cNvSpPr/>
          <p:nvPr/>
        </p:nvSpPr>
        <p:spPr>
          <a:xfrm>
            <a:off x="6121262" y="1821977"/>
            <a:ext cx="923025" cy="70297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로그인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41091D60-C25B-EBAA-03F6-53918AF2A795}"/>
              </a:ext>
            </a:extLst>
          </p:cNvPr>
          <p:cNvSpPr/>
          <p:nvPr/>
        </p:nvSpPr>
        <p:spPr>
          <a:xfrm>
            <a:off x="3570888" y="2875707"/>
            <a:ext cx="114300" cy="101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5D18109D-2254-4600-6632-AC82AE113B53}"/>
              </a:ext>
            </a:extLst>
          </p:cNvPr>
          <p:cNvSpPr/>
          <p:nvPr/>
        </p:nvSpPr>
        <p:spPr>
          <a:xfrm>
            <a:off x="5040228" y="2866773"/>
            <a:ext cx="114300" cy="101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97187A0-BFF1-780E-A09D-0E1195E7C74E}"/>
              </a:ext>
            </a:extLst>
          </p:cNvPr>
          <p:cNvSpPr txBox="1"/>
          <p:nvPr/>
        </p:nvSpPr>
        <p:spPr>
          <a:xfrm>
            <a:off x="3628038" y="2793778"/>
            <a:ext cx="11978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아이디 기억하기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D41BB5-BF14-DFFF-38C5-CA7D3F0336B4}"/>
              </a:ext>
            </a:extLst>
          </p:cNvPr>
          <p:cNvSpPr txBox="1"/>
          <p:nvPr/>
        </p:nvSpPr>
        <p:spPr>
          <a:xfrm>
            <a:off x="5097378" y="2793778"/>
            <a:ext cx="9220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자동 로그인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B93D43-3896-DC49-90A0-694E157FC40C}"/>
              </a:ext>
            </a:extLst>
          </p:cNvPr>
          <p:cNvSpPr txBox="1"/>
          <p:nvPr/>
        </p:nvSpPr>
        <p:spPr>
          <a:xfrm>
            <a:off x="3549235" y="3196062"/>
            <a:ext cx="22493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아이디</a:t>
            </a:r>
            <a:r>
              <a:rPr lang="en-US" altLang="ko-KR" sz="1600" dirty="0"/>
              <a:t> / </a:t>
            </a:r>
            <a:r>
              <a:rPr lang="ko-KR" altLang="en-US" sz="1600" dirty="0"/>
              <a:t>비밀번호 찾기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76224D68-2DA1-1C1F-3966-705B8A20AA99}"/>
              </a:ext>
            </a:extLst>
          </p:cNvPr>
          <p:cNvSpPr/>
          <p:nvPr/>
        </p:nvSpPr>
        <p:spPr>
          <a:xfrm>
            <a:off x="3368609" y="3625587"/>
            <a:ext cx="2626815" cy="307777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회원가입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E3B6A93-D093-414A-3580-B658B5C86613}"/>
              </a:ext>
            </a:extLst>
          </p:cNvPr>
          <p:cNvSpPr txBox="1"/>
          <p:nvPr/>
        </p:nvSpPr>
        <p:spPr>
          <a:xfrm>
            <a:off x="3727034" y="4214822"/>
            <a:ext cx="19896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SNS</a:t>
            </a:r>
            <a:r>
              <a:rPr lang="ko-KR" altLang="en-US" sz="1600" dirty="0"/>
              <a:t>계정으로 로그인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919048-9939-B9C0-07F2-2F9A90F028B9}"/>
              </a:ext>
            </a:extLst>
          </p:cNvPr>
          <p:cNvSpPr/>
          <p:nvPr/>
        </p:nvSpPr>
        <p:spPr>
          <a:xfrm>
            <a:off x="3074188" y="4577133"/>
            <a:ext cx="3145052" cy="542784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구글계정으로 로그인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07A8E95-7C58-6C4E-C269-721E8BC43319}"/>
              </a:ext>
            </a:extLst>
          </p:cNvPr>
          <p:cNvSpPr/>
          <p:nvPr/>
        </p:nvSpPr>
        <p:spPr>
          <a:xfrm>
            <a:off x="3062533" y="5190644"/>
            <a:ext cx="3145052" cy="542784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네이버계정으로 로그인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2E5CC29-4621-8104-E8E7-2681BD15AA51}"/>
              </a:ext>
            </a:extLst>
          </p:cNvPr>
          <p:cNvSpPr/>
          <p:nvPr/>
        </p:nvSpPr>
        <p:spPr>
          <a:xfrm>
            <a:off x="3064761" y="5807574"/>
            <a:ext cx="3145052" cy="542784"/>
          </a:xfrm>
          <a:prstGeom prst="rect">
            <a:avLst/>
          </a:prstGeom>
          <a:solidFill>
            <a:srgbClr val="FDF54F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카카오계정으로 로그인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C142F083-985D-6093-60A4-24DB0761763C}"/>
              </a:ext>
            </a:extLst>
          </p:cNvPr>
          <p:cNvSpPr/>
          <p:nvPr/>
        </p:nvSpPr>
        <p:spPr>
          <a:xfrm>
            <a:off x="3084532" y="31050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5233BDB5-68B5-E131-A1AD-0A176D9FD8AF}"/>
              </a:ext>
            </a:extLst>
          </p:cNvPr>
          <p:cNvSpPr/>
          <p:nvPr/>
        </p:nvSpPr>
        <p:spPr>
          <a:xfrm>
            <a:off x="2973307" y="357336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DC0262F-2CC0-F8A1-A3A2-6C44CA2524D0}"/>
              </a:ext>
            </a:extLst>
          </p:cNvPr>
          <p:cNvSpPr/>
          <p:nvPr/>
        </p:nvSpPr>
        <p:spPr>
          <a:xfrm>
            <a:off x="2544521" y="447651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AAFB721F-5D17-3CCC-01BF-5B0217DD11E3}"/>
              </a:ext>
            </a:extLst>
          </p:cNvPr>
          <p:cNvSpPr/>
          <p:nvPr/>
        </p:nvSpPr>
        <p:spPr>
          <a:xfrm>
            <a:off x="3018613" y="205875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5995277" y="164890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40176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9425921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/>
                        <a:t>창 구현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아이디 비밀번호 입력된 값 초기화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로그인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233910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로그인 페이지 로그인 실패 창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D2E24E2-071B-B32C-218A-0D65BF5D5FC6}"/>
              </a:ext>
            </a:extLst>
          </p:cNvPr>
          <p:cNvSpPr/>
          <p:nvPr/>
        </p:nvSpPr>
        <p:spPr>
          <a:xfrm>
            <a:off x="2383303" y="2588857"/>
            <a:ext cx="4727602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로그인 실패하였습니다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아이디 또는 비밀번호가 일치하지 않습니다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DF3DF2A5-863A-4A9E-2300-473151547948}"/>
              </a:ext>
            </a:extLst>
          </p:cNvPr>
          <p:cNvSpPr/>
          <p:nvPr/>
        </p:nvSpPr>
        <p:spPr>
          <a:xfrm>
            <a:off x="3999730" y="4180049"/>
            <a:ext cx="1463474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8C79F65A-F7F4-86F2-5B1A-AD530A1A29C1}"/>
              </a:ext>
            </a:extLst>
          </p:cNvPr>
          <p:cNvCxnSpPr>
            <a:cxnSpLocks/>
          </p:cNvCxnSpPr>
          <p:nvPr/>
        </p:nvCxnSpPr>
        <p:spPr>
          <a:xfrm>
            <a:off x="2406517" y="2896633"/>
            <a:ext cx="47119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7B1BFC9-EE3B-AF03-CBBB-CB4427F5E03E}"/>
              </a:ext>
            </a:extLst>
          </p:cNvPr>
          <p:cNvSpPr txBox="1"/>
          <p:nvPr/>
        </p:nvSpPr>
        <p:spPr>
          <a:xfrm>
            <a:off x="2406517" y="2588857"/>
            <a:ext cx="4735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	  	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2023303" y="21980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FD092BE4-7139-BF08-DACB-CEAB6436A28A}"/>
              </a:ext>
            </a:extLst>
          </p:cNvPr>
          <p:cNvSpPr/>
          <p:nvPr/>
        </p:nvSpPr>
        <p:spPr>
          <a:xfrm>
            <a:off x="2406517" y="21980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306058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9113B70-A49E-6CDF-4E00-88BB76C8ABA5}"/>
              </a:ext>
            </a:extLst>
          </p:cNvPr>
          <p:cNvCxnSpPr/>
          <p:nvPr/>
        </p:nvCxnSpPr>
        <p:spPr>
          <a:xfrm>
            <a:off x="203614" y="4124188"/>
            <a:ext cx="8871560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2138470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탭으로 아이디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비밀번호 창 이동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이메일 받아서 </a:t>
                      </a:r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/>
                        <a:t>호출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이름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이메일 </a:t>
                      </a:r>
                      <a:r>
                        <a:rPr lang="en-US" altLang="ko-KR" sz="1100" dirty="0"/>
                        <a:t>TRUE)</a:t>
                      </a:r>
                    </a:p>
                    <a:p>
                      <a:pPr latinLnBrk="1"/>
                      <a:r>
                        <a:rPr lang="ko-KR" altLang="en-US" sz="1100" dirty="0"/>
                        <a:t>아이디 뒤 </a:t>
                      </a:r>
                      <a:r>
                        <a:rPr lang="en-US" altLang="ko-KR" sz="1100" dirty="0"/>
                        <a:t>3</a:t>
                      </a:r>
                      <a:r>
                        <a:rPr lang="ko-KR" altLang="en-US" sz="1100" dirty="0"/>
                        <a:t>자리 필터링 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이름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이메일 </a:t>
                      </a:r>
                      <a:r>
                        <a:rPr lang="en-US" altLang="ko-KR" sz="1100" dirty="0"/>
                        <a:t>FALSE)</a:t>
                      </a:r>
                    </a:p>
                    <a:p>
                      <a:pPr latinLnBrk="1"/>
                      <a:r>
                        <a:rPr lang="en-US" altLang="ko-KR" sz="1100" dirty="0"/>
                        <a:t>Alert, </a:t>
                      </a:r>
                      <a:r>
                        <a:rPr lang="ko-KR" altLang="en-US" sz="1100" dirty="0" err="1"/>
                        <a:t>입력값</a:t>
                      </a:r>
                      <a:r>
                        <a:rPr lang="ko-KR" altLang="en-US" sz="1100" dirty="0"/>
                        <a:t> 초기화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로그인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59530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아이디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찾기 페이지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6377885-A78E-ED52-CB56-0F1275F7F2A2}"/>
              </a:ext>
            </a:extLst>
          </p:cNvPr>
          <p:cNvSpPr/>
          <p:nvPr/>
        </p:nvSpPr>
        <p:spPr>
          <a:xfrm>
            <a:off x="4796509" y="1243676"/>
            <a:ext cx="2309185" cy="36933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비밀번호 찾기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0CECD00-2D3D-4A80-A16F-121F1B9A3721}"/>
              </a:ext>
            </a:extLst>
          </p:cNvPr>
          <p:cNvSpPr/>
          <p:nvPr/>
        </p:nvSpPr>
        <p:spPr>
          <a:xfrm>
            <a:off x="2487323" y="1243676"/>
            <a:ext cx="230918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아이디 찾기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E4C3066-2EE0-29EA-AFD6-44BFB77C8D23}"/>
              </a:ext>
            </a:extLst>
          </p:cNvPr>
          <p:cNvSpPr txBox="1"/>
          <p:nvPr/>
        </p:nvSpPr>
        <p:spPr>
          <a:xfrm>
            <a:off x="1728568" y="1868091"/>
            <a:ext cx="13131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| </a:t>
            </a:r>
            <a:r>
              <a:rPr lang="ko-KR" altLang="en-US" sz="1400" dirty="0"/>
              <a:t>아이디 찾기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5A66079-3211-42BD-BA80-2A2EF0304C40}"/>
              </a:ext>
            </a:extLst>
          </p:cNvPr>
          <p:cNvSpPr txBox="1"/>
          <p:nvPr/>
        </p:nvSpPr>
        <p:spPr>
          <a:xfrm>
            <a:off x="2043893" y="2339799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이름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E5EDFC6-4497-E98F-1012-2704E645BA6E}"/>
              </a:ext>
            </a:extLst>
          </p:cNvPr>
          <p:cNvSpPr/>
          <p:nvPr/>
        </p:nvSpPr>
        <p:spPr>
          <a:xfrm>
            <a:off x="2576945" y="2360180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04AD6B7-5814-B6A9-119A-9674034B4DE0}"/>
              </a:ext>
            </a:extLst>
          </p:cNvPr>
          <p:cNvSpPr txBox="1"/>
          <p:nvPr/>
        </p:nvSpPr>
        <p:spPr>
          <a:xfrm>
            <a:off x="1893510" y="278486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D809A6A-2D88-7A38-7626-388A92744B26}"/>
              </a:ext>
            </a:extLst>
          </p:cNvPr>
          <p:cNvSpPr/>
          <p:nvPr/>
        </p:nvSpPr>
        <p:spPr>
          <a:xfrm>
            <a:off x="2576945" y="280919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3CEBD44-BF17-7365-DDA9-27650A2FB9A1}"/>
              </a:ext>
            </a:extLst>
          </p:cNvPr>
          <p:cNvSpPr/>
          <p:nvPr/>
        </p:nvSpPr>
        <p:spPr>
          <a:xfrm>
            <a:off x="4048342" y="3235856"/>
            <a:ext cx="1480866" cy="35633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아이디 찾기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BA28E810-390E-D447-3E75-89398D53B22F}"/>
              </a:ext>
            </a:extLst>
          </p:cNvPr>
          <p:cNvSpPr/>
          <p:nvPr/>
        </p:nvSpPr>
        <p:spPr>
          <a:xfrm>
            <a:off x="3790298" y="310054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807DDCDF-C010-B599-8F9F-871A6C880F36}"/>
              </a:ext>
            </a:extLst>
          </p:cNvPr>
          <p:cNvSpPr/>
          <p:nvPr/>
        </p:nvSpPr>
        <p:spPr>
          <a:xfrm>
            <a:off x="298161" y="4320550"/>
            <a:ext cx="4143464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abcdef</a:t>
            </a:r>
            <a:r>
              <a:rPr lang="en-US" altLang="ko-KR" b="1" dirty="0">
                <a:solidFill>
                  <a:schemeClr val="tx1"/>
                </a:solidFill>
              </a:rPr>
              <a:t>***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개인정보 보호를 위해 아이디의 일부만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노출됩니다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0350D2B4-A164-4FF4-20A6-DAA6A9DD0997}"/>
              </a:ext>
            </a:extLst>
          </p:cNvPr>
          <p:cNvSpPr/>
          <p:nvPr/>
        </p:nvSpPr>
        <p:spPr>
          <a:xfrm>
            <a:off x="1728568" y="5911742"/>
            <a:ext cx="1282649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F746564E-08F6-9CC5-D95B-8F6C5077A7E1}"/>
              </a:ext>
            </a:extLst>
          </p:cNvPr>
          <p:cNvCxnSpPr>
            <a:cxnSpLocks/>
          </p:cNvCxnSpPr>
          <p:nvPr/>
        </p:nvCxnSpPr>
        <p:spPr>
          <a:xfrm>
            <a:off x="321375" y="4628326"/>
            <a:ext cx="41297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C89BC0B7-565F-169F-0268-B2C1602A3DB5}"/>
              </a:ext>
            </a:extLst>
          </p:cNvPr>
          <p:cNvSpPr txBox="1"/>
          <p:nvPr/>
        </p:nvSpPr>
        <p:spPr>
          <a:xfrm>
            <a:off x="321376" y="4320550"/>
            <a:ext cx="4150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 	        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1407D62-069F-1E01-B23E-534FCD375346}"/>
              </a:ext>
            </a:extLst>
          </p:cNvPr>
          <p:cNvSpPr/>
          <p:nvPr/>
        </p:nvSpPr>
        <p:spPr>
          <a:xfrm>
            <a:off x="4778250" y="4320550"/>
            <a:ext cx="4143464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일치하는 정보가 없습니다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FF97F6A9-EC1C-147D-B7B3-C0D4102EC767}"/>
              </a:ext>
            </a:extLst>
          </p:cNvPr>
          <p:cNvSpPr/>
          <p:nvPr/>
        </p:nvSpPr>
        <p:spPr>
          <a:xfrm>
            <a:off x="6208657" y="5911742"/>
            <a:ext cx="1282649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2792E665-C3EC-6FD4-FE78-2EE9F07D4298}"/>
              </a:ext>
            </a:extLst>
          </p:cNvPr>
          <p:cNvCxnSpPr>
            <a:cxnSpLocks/>
          </p:cNvCxnSpPr>
          <p:nvPr/>
        </p:nvCxnSpPr>
        <p:spPr>
          <a:xfrm>
            <a:off x="4801464" y="4628326"/>
            <a:ext cx="41297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2CC55723-3E22-20D8-D70C-2A2FA0807DD0}"/>
              </a:ext>
            </a:extLst>
          </p:cNvPr>
          <p:cNvSpPr txBox="1"/>
          <p:nvPr/>
        </p:nvSpPr>
        <p:spPr>
          <a:xfrm>
            <a:off x="4801465" y="4320550"/>
            <a:ext cx="4150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 	        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C14FD5D3-3356-F609-F666-DB3435909776}"/>
              </a:ext>
            </a:extLst>
          </p:cNvPr>
          <p:cNvSpPr/>
          <p:nvPr/>
        </p:nvSpPr>
        <p:spPr>
          <a:xfrm>
            <a:off x="4598250" y="404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4</a:t>
            </a:r>
            <a:endParaRPr lang="ko-KR" altLang="en-US" sz="2000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639F8B9-D136-0878-43C4-D31660DBF6AA}"/>
              </a:ext>
            </a:extLst>
          </p:cNvPr>
          <p:cNvSpPr/>
          <p:nvPr/>
        </p:nvSpPr>
        <p:spPr>
          <a:xfrm>
            <a:off x="113645" y="408616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0914CDFD-A33D-B827-6381-41F1F140BFB7}"/>
              </a:ext>
            </a:extLst>
          </p:cNvPr>
          <p:cNvSpPr/>
          <p:nvPr/>
        </p:nvSpPr>
        <p:spPr>
          <a:xfrm>
            <a:off x="2210218" y="107709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29814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9113B70-A49E-6CDF-4E00-88BB76C8ABA5}"/>
              </a:ext>
            </a:extLst>
          </p:cNvPr>
          <p:cNvCxnSpPr/>
          <p:nvPr/>
        </p:nvCxnSpPr>
        <p:spPr>
          <a:xfrm>
            <a:off x="203614" y="4124188"/>
            <a:ext cx="8871560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1455111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탭으로 아이디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비밀번호 창 이동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</a:t>
                      </a:r>
                      <a:r>
                        <a:rPr lang="ko-KR" altLang="en-US" sz="1100" dirty="0"/>
                        <a:t>가지 정보가 일치하면 </a:t>
                      </a:r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/>
                        <a:t>실행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값 일치 → 임시 비밀번호 메일발송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확인 → 로그인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속성 값 일치 </a:t>
                      </a:r>
                      <a:r>
                        <a:rPr lang="en-US" altLang="ko-KR" sz="1100" dirty="0"/>
                        <a:t>FALSE</a:t>
                      </a:r>
                    </a:p>
                    <a:p>
                      <a:pPr latinLnBrk="1"/>
                      <a:r>
                        <a:rPr lang="en-US" altLang="ko-KR" sz="1100" dirty="0"/>
                        <a:t>Alert, </a:t>
                      </a:r>
                      <a:r>
                        <a:rPr lang="ko-KR" altLang="en-US" sz="1100" dirty="0"/>
                        <a:t>텍스트 내용 지우기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로그인 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76202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비밀번호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찾기 페이지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6377885-A78E-ED52-CB56-0F1275F7F2A2}"/>
              </a:ext>
            </a:extLst>
          </p:cNvPr>
          <p:cNvSpPr/>
          <p:nvPr/>
        </p:nvSpPr>
        <p:spPr>
          <a:xfrm>
            <a:off x="2487324" y="1243676"/>
            <a:ext cx="2309185" cy="36933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아이디 찾기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0CECD00-2D3D-4A80-A16F-121F1B9A3721}"/>
              </a:ext>
            </a:extLst>
          </p:cNvPr>
          <p:cNvSpPr/>
          <p:nvPr/>
        </p:nvSpPr>
        <p:spPr>
          <a:xfrm>
            <a:off x="4796510" y="1243676"/>
            <a:ext cx="230918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비밀번호 재설정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E4C3066-2EE0-29EA-AFD6-44BFB77C8D23}"/>
              </a:ext>
            </a:extLst>
          </p:cNvPr>
          <p:cNvSpPr txBox="1"/>
          <p:nvPr/>
        </p:nvSpPr>
        <p:spPr>
          <a:xfrm>
            <a:off x="1657481" y="1801975"/>
            <a:ext cx="16450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| </a:t>
            </a:r>
            <a:r>
              <a:rPr lang="ko-KR" altLang="en-US" sz="1400" dirty="0"/>
              <a:t>비밀번호 재설정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5A66079-3211-42BD-BA80-2A2EF0304C40}"/>
              </a:ext>
            </a:extLst>
          </p:cNvPr>
          <p:cNvSpPr txBox="1"/>
          <p:nvPr/>
        </p:nvSpPr>
        <p:spPr>
          <a:xfrm>
            <a:off x="1972806" y="2273683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이름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E5EDFC6-4497-E98F-1012-2704E645BA6E}"/>
              </a:ext>
            </a:extLst>
          </p:cNvPr>
          <p:cNvSpPr/>
          <p:nvPr/>
        </p:nvSpPr>
        <p:spPr>
          <a:xfrm>
            <a:off x="2505858" y="229406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04AD6B7-5814-B6A9-119A-9674034B4DE0}"/>
              </a:ext>
            </a:extLst>
          </p:cNvPr>
          <p:cNvSpPr txBox="1"/>
          <p:nvPr/>
        </p:nvSpPr>
        <p:spPr>
          <a:xfrm>
            <a:off x="1822423" y="2718749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아이디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D809A6A-2D88-7A38-7626-388A92744B26}"/>
              </a:ext>
            </a:extLst>
          </p:cNvPr>
          <p:cNvSpPr/>
          <p:nvPr/>
        </p:nvSpPr>
        <p:spPr>
          <a:xfrm>
            <a:off x="2505858" y="2743082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3CEBD44-BF17-7365-DDA9-27650A2FB9A1}"/>
              </a:ext>
            </a:extLst>
          </p:cNvPr>
          <p:cNvSpPr/>
          <p:nvPr/>
        </p:nvSpPr>
        <p:spPr>
          <a:xfrm>
            <a:off x="3977255" y="3620206"/>
            <a:ext cx="1480866" cy="35633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비밀번호 재설정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2210218" y="107709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BA28E810-390E-D447-3E75-89398D53B22F}"/>
              </a:ext>
            </a:extLst>
          </p:cNvPr>
          <p:cNvSpPr/>
          <p:nvPr/>
        </p:nvSpPr>
        <p:spPr>
          <a:xfrm>
            <a:off x="3719211" y="348489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1407D62-069F-1E01-B23E-534FCD375346}"/>
              </a:ext>
            </a:extLst>
          </p:cNvPr>
          <p:cNvSpPr/>
          <p:nvPr/>
        </p:nvSpPr>
        <p:spPr>
          <a:xfrm>
            <a:off x="4778250" y="4320550"/>
            <a:ext cx="4143464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일치하는 정보가 없습니다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FF97F6A9-EC1C-147D-B7B3-C0D4102EC767}"/>
              </a:ext>
            </a:extLst>
          </p:cNvPr>
          <p:cNvSpPr/>
          <p:nvPr/>
        </p:nvSpPr>
        <p:spPr>
          <a:xfrm>
            <a:off x="6208657" y="5911742"/>
            <a:ext cx="1282649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2792E665-C3EC-6FD4-FE78-2EE9F07D4298}"/>
              </a:ext>
            </a:extLst>
          </p:cNvPr>
          <p:cNvCxnSpPr>
            <a:cxnSpLocks/>
          </p:cNvCxnSpPr>
          <p:nvPr/>
        </p:nvCxnSpPr>
        <p:spPr>
          <a:xfrm>
            <a:off x="4801464" y="4628326"/>
            <a:ext cx="41297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2CC55723-3E22-20D8-D70C-2A2FA0807DD0}"/>
              </a:ext>
            </a:extLst>
          </p:cNvPr>
          <p:cNvSpPr txBox="1"/>
          <p:nvPr/>
        </p:nvSpPr>
        <p:spPr>
          <a:xfrm>
            <a:off x="4801465" y="4320550"/>
            <a:ext cx="4150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 	        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C14FD5D3-3356-F609-F666-DB3435909776}"/>
              </a:ext>
            </a:extLst>
          </p:cNvPr>
          <p:cNvSpPr/>
          <p:nvPr/>
        </p:nvSpPr>
        <p:spPr>
          <a:xfrm>
            <a:off x="4598250" y="408616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4</a:t>
            </a:r>
            <a:endParaRPr lang="ko-KR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CEE699-4519-96A5-6141-6BDA91386FA9}"/>
              </a:ext>
            </a:extLst>
          </p:cNvPr>
          <p:cNvSpPr txBox="1"/>
          <p:nvPr/>
        </p:nvSpPr>
        <p:spPr>
          <a:xfrm>
            <a:off x="1822423" y="3150514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2161C00-192A-A348-0886-8754075A7520}"/>
              </a:ext>
            </a:extLst>
          </p:cNvPr>
          <p:cNvSpPr/>
          <p:nvPr/>
        </p:nvSpPr>
        <p:spPr>
          <a:xfrm>
            <a:off x="2505858" y="3174847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5467707-DBA3-C829-C328-4B70D65EE722}"/>
              </a:ext>
            </a:extLst>
          </p:cNvPr>
          <p:cNvSpPr/>
          <p:nvPr/>
        </p:nvSpPr>
        <p:spPr>
          <a:xfrm>
            <a:off x="293645" y="4320550"/>
            <a:ext cx="4143464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재설정된 비밀번호가 </a:t>
            </a:r>
            <a:r>
              <a:rPr lang="en-US" altLang="ko-KR" sz="1400" dirty="0">
                <a:solidFill>
                  <a:schemeClr val="tx1"/>
                </a:solidFill>
              </a:rPr>
              <a:t>e-mail</a:t>
            </a:r>
            <a:r>
              <a:rPr lang="ko-KR" altLang="en-US" sz="1400" dirty="0">
                <a:solidFill>
                  <a:schemeClr val="tx1"/>
                </a:solidFill>
              </a:rPr>
              <a:t>로 전송되었습니다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로그인 후 비밀번호를 변경해주세요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67D459BD-756D-7AF7-AE82-E2BEEF307EFB}"/>
              </a:ext>
            </a:extLst>
          </p:cNvPr>
          <p:cNvSpPr/>
          <p:nvPr/>
        </p:nvSpPr>
        <p:spPr>
          <a:xfrm>
            <a:off x="1724052" y="5911742"/>
            <a:ext cx="1282649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7C122EC8-B809-DB2C-73B0-3DC9B81E6BB0}"/>
              </a:ext>
            </a:extLst>
          </p:cNvPr>
          <p:cNvCxnSpPr>
            <a:cxnSpLocks/>
          </p:cNvCxnSpPr>
          <p:nvPr/>
        </p:nvCxnSpPr>
        <p:spPr>
          <a:xfrm>
            <a:off x="316859" y="4628326"/>
            <a:ext cx="41297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7B29CFB-7A7C-F64B-67E2-AD4219F4322E}"/>
              </a:ext>
            </a:extLst>
          </p:cNvPr>
          <p:cNvSpPr txBox="1"/>
          <p:nvPr/>
        </p:nvSpPr>
        <p:spPr>
          <a:xfrm>
            <a:off x="316860" y="4320550"/>
            <a:ext cx="4150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 	        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0F48324A-9E73-740D-A6E0-2C87108C8A7A}"/>
              </a:ext>
            </a:extLst>
          </p:cNvPr>
          <p:cNvSpPr/>
          <p:nvPr/>
        </p:nvSpPr>
        <p:spPr>
          <a:xfrm>
            <a:off x="113645" y="408616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193761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495829" y="1155603"/>
            <a:ext cx="3600986" cy="1886168"/>
            <a:chOff x="3406778" y="2611120"/>
            <a:chExt cx="537844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406778" y="2611120"/>
              <a:ext cx="537844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3.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회원가입 페이지</a:t>
              </a:r>
            </a:p>
          </p:txBody>
        </p:sp>
      </p:grpSp>
      <p:pic>
        <p:nvPicPr>
          <p:cNvPr id="3076" name="Picture 4" descr="User Plus icon PNG and SVG Vector Free Download">
            <a:extLst>
              <a:ext uri="{FF2B5EF4-FFF2-40B4-BE49-F238E27FC236}">
                <a16:creationId xmlns:a16="http://schemas.microsoft.com/office/drawing/2014/main" id="{9FC3E6A5-D027-3903-57D9-EC8942F1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458" y="1155603"/>
            <a:ext cx="4525018" cy="4270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872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195675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체크박스 구성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모든 항목 동의 클릭 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모든 체크박스 </a:t>
                      </a:r>
                      <a:r>
                        <a:rPr lang="en-US" altLang="ko-KR" sz="1100" dirty="0"/>
                        <a:t>TRUE/FALSE </a:t>
                      </a:r>
                      <a:r>
                        <a:rPr lang="ko-KR" altLang="en-US" sz="1100" dirty="0"/>
                        <a:t>변경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동의하지 않은 항목이 있을 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Alert(</a:t>
                      </a:r>
                      <a:r>
                        <a:rPr lang="ko-KR" altLang="en-US" sz="1100" dirty="0"/>
                        <a:t>동의하지 않은 항목 있음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3270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회원가입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135165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약관동의페이지</a:t>
            </a:r>
          </a:p>
        </p:txBody>
      </p:sp>
      <p:graphicFrame>
        <p:nvGraphicFramePr>
          <p:cNvPr id="27" name="다이어그램 26">
            <a:extLst>
              <a:ext uri="{FF2B5EF4-FFF2-40B4-BE49-F238E27FC236}">
                <a16:creationId xmlns:a16="http://schemas.microsoft.com/office/drawing/2014/main" id="{FC2249B6-E442-EFC8-CBA7-B615BED260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2982431"/>
              </p:ext>
            </p:extLst>
          </p:nvPr>
        </p:nvGraphicFramePr>
        <p:xfrm>
          <a:off x="364722" y="926535"/>
          <a:ext cx="8692626" cy="38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6640075" y="328300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3A4DA6-2548-3C35-E147-E0B6B5993F95}"/>
              </a:ext>
            </a:extLst>
          </p:cNvPr>
          <p:cNvSpPr txBox="1"/>
          <p:nvPr/>
        </p:nvSpPr>
        <p:spPr>
          <a:xfrm>
            <a:off x="1452119" y="1697624"/>
            <a:ext cx="2082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| (</a:t>
            </a:r>
            <a:r>
              <a:rPr lang="ko-KR" altLang="en-US" sz="1400" dirty="0"/>
              <a:t>필수</a:t>
            </a:r>
            <a:r>
              <a:rPr lang="en-US" altLang="ko-KR" sz="1400" dirty="0"/>
              <a:t>) </a:t>
            </a:r>
            <a:r>
              <a:rPr lang="ko-KR" altLang="en-US" sz="1400" dirty="0"/>
              <a:t>회원이용약관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B4B7E48-6E57-6643-7E53-6E6610124E79}"/>
              </a:ext>
            </a:extLst>
          </p:cNvPr>
          <p:cNvSpPr/>
          <p:nvPr/>
        </p:nvSpPr>
        <p:spPr>
          <a:xfrm>
            <a:off x="1879458" y="2090844"/>
            <a:ext cx="6108984" cy="11496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회원이용약관내용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65A44FE-5C29-4E4B-613C-BBE079540A0D}"/>
              </a:ext>
            </a:extLst>
          </p:cNvPr>
          <p:cNvSpPr/>
          <p:nvPr/>
        </p:nvSpPr>
        <p:spPr>
          <a:xfrm>
            <a:off x="7202462" y="3298368"/>
            <a:ext cx="785980" cy="3050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동의함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AF28246-FDF6-E6A9-3C6E-695909E48C0A}"/>
              </a:ext>
            </a:extLst>
          </p:cNvPr>
          <p:cNvSpPr/>
          <p:nvPr/>
        </p:nvSpPr>
        <p:spPr>
          <a:xfrm>
            <a:off x="1879458" y="4016535"/>
            <a:ext cx="6070884" cy="1090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개인정보 수집 이용에 대한 안내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65FFB27-4C3C-1053-FC0B-20A4002426AB}"/>
              </a:ext>
            </a:extLst>
          </p:cNvPr>
          <p:cNvSpPr txBox="1"/>
          <p:nvPr/>
        </p:nvSpPr>
        <p:spPr>
          <a:xfrm>
            <a:off x="1452120" y="3611751"/>
            <a:ext cx="35422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| (</a:t>
            </a:r>
            <a:r>
              <a:rPr lang="ko-KR" altLang="en-US" sz="1400" dirty="0"/>
              <a:t>필수</a:t>
            </a:r>
            <a:r>
              <a:rPr lang="en-US" altLang="ko-KR" sz="1400" dirty="0"/>
              <a:t>) </a:t>
            </a:r>
            <a:r>
              <a:rPr lang="ko-KR" altLang="en-US" sz="1400" dirty="0"/>
              <a:t>개인정보 수집 및 이용에 대한 안내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3621E66-C971-9CD2-C111-39D322F30A13}"/>
              </a:ext>
            </a:extLst>
          </p:cNvPr>
          <p:cNvSpPr/>
          <p:nvPr/>
        </p:nvSpPr>
        <p:spPr>
          <a:xfrm>
            <a:off x="7067537" y="3312855"/>
            <a:ext cx="238961" cy="2389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6A03860-235E-ABED-4B8F-6B903280677B}"/>
              </a:ext>
            </a:extLst>
          </p:cNvPr>
          <p:cNvSpPr/>
          <p:nvPr/>
        </p:nvSpPr>
        <p:spPr>
          <a:xfrm>
            <a:off x="4155202" y="5999498"/>
            <a:ext cx="1130157" cy="27194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확인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73283EA-E6D0-A44C-B91E-B1A50211C9EF}"/>
              </a:ext>
            </a:extLst>
          </p:cNvPr>
          <p:cNvSpPr/>
          <p:nvPr/>
        </p:nvSpPr>
        <p:spPr>
          <a:xfrm>
            <a:off x="7202462" y="5162385"/>
            <a:ext cx="785980" cy="3050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동의함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BB04EBE-9B7B-B507-4735-D872A1096059}"/>
              </a:ext>
            </a:extLst>
          </p:cNvPr>
          <p:cNvSpPr/>
          <p:nvPr/>
        </p:nvSpPr>
        <p:spPr>
          <a:xfrm>
            <a:off x="7067537" y="5176872"/>
            <a:ext cx="238961" cy="2389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5BE6D21-CEAC-D962-3276-E3D4CAD3F358}"/>
              </a:ext>
            </a:extLst>
          </p:cNvPr>
          <p:cNvSpPr/>
          <p:nvPr/>
        </p:nvSpPr>
        <p:spPr>
          <a:xfrm>
            <a:off x="5750351" y="5537179"/>
            <a:ext cx="2238091" cy="3050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모든 항목에 동의 합니다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41DDD817-D9C8-82A0-4270-9CC462371DD0}"/>
              </a:ext>
            </a:extLst>
          </p:cNvPr>
          <p:cNvSpPr/>
          <p:nvPr/>
        </p:nvSpPr>
        <p:spPr>
          <a:xfrm>
            <a:off x="5615426" y="5551666"/>
            <a:ext cx="238961" cy="2389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5187964" y="548065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472F2E53-873A-F77D-481F-2DD1FE542F96}"/>
              </a:ext>
            </a:extLst>
          </p:cNvPr>
          <p:cNvSpPr/>
          <p:nvPr/>
        </p:nvSpPr>
        <p:spPr>
          <a:xfrm>
            <a:off x="3772815" y="581949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931232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66A8220-3A1D-4ACA-A2D5-97F2214D69F2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27312C-C290-42D5-B406-A7C7AD0ADE42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B94902F1-4CEB-4CE2-950B-478B9478F966}"/>
              </a:ext>
            </a:extLst>
          </p:cNvPr>
          <p:cNvSpPr txBox="1"/>
          <p:nvPr/>
        </p:nvSpPr>
        <p:spPr>
          <a:xfrm>
            <a:off x="1199037" y="305526"/>
            <a:ext cx="2000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latin typeface="+mn-ea"/>
              </a:rPr>
              <a:t>기획 의도</a:t>
            </a:r>
            <a:endParaRPr kumimoji="1" lang="ja-JP" altLang="en-US" sz="3600" spc="-3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323D1-1E0C-4767-A0A1-D401D7812AB4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1</a:t>
            </a:r>
            <a:endParaRPr lang="ko-KR" altLang="en-US" sz="1100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77316B0-41DE-479F-B9D6-AC2E6C8040CC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AED10D3-6B24-11FD-2AD0-DBA0012F0801}"/>
              </a:ext>
            </a:extLst>
          </p:cNvPr>
          <p:cNvSpPr txBox="1"/>
          <p:nvPr/>
        </p:nvSpPr>
        <p:spPr>
          <a:xfrm>
            <a:off x="1435015" y="5075146"/>
            <a:ext cx="93219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새로운 문화센터가 신설 되었다고 가정</a:t>
            </a:r>
            <a:r>
              <a:rPr lang="en-US" altLang="ko-KR" sz="2800" dirty="0"/>
              <a:t>,</a:t>
            </a:r>
          </a:p>
          <a:p>
            <a:pPr algn="ctr"/>
            <a:endParaRPr lang="en-US" altLang="ko-KR" sz="2800" dirty="0"/>
          </a:p>
          <a:p>
            <a:pPr algn="ctr"/>
            <a:r>
              <a:rPr lang="ko-KR" altLang="en-US" sz="2800" dirty="0"/>
              <a:t>발주처</a:t>
            </a:r>
            <a:r>
              <a:rPr lang="en-US" altLang="ko-KR" sz="2800" dirty="0"/>
              <a:t>(YOUNG</a:t>
            </a:r>
            <a:r>
              <a:rPr lang="ko-KR" altLang="en-US" sz="2800" dirty="0"/>
              <a:t>문화센터</a:t>
            </a:r>
            <a:r>
              <a:rPr lang="en-US" altLang="ko-KR" sz="2800" dirty="0"/>
              <a:t>)</a:t>
            </a:r>
            <a:r>
              <a:rPr lang="ko-KR" altLang="en-US" sz="2800" dirty="0"/>
              <a:t>에 홈페이지를 공급하는 프로젝트</a:t>
            </a:r>
            <a:endParaRPr lang="en-US" altLang="ko-KR" sz="2800" dirty="0"/>
          </a:p>
        </p:txBody>
      </p:sp>
      <p:pic>
        <p:nvPicPr>
          <p:cNvPr id="3074" name="Picture 2" descr="갤러리의 무료 사진">
            <a:extLst>
              <a:ext uri="{FF2B5EF4-FFF2-40B4-BE49-F238E27FC236}">
                <a16:creationId xmlns:a16="http://schemas.microsoft.com/office/drawing/2014/main" id="{68813964-6649-D61C-90FE-C55DDE0EDB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0437" y="1508984"/>
            <a:ext cx="6351123" cy="3274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7696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2617998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아이디 유효성 검사 </a:t>
                      </a:r>
                      <a:r>
                        <a:rPr lang="en-US" altLang="ko-KR" sz="1100" dirty="0"/>
                        <a:t>(AJAX)</a:t>
                      </a:r>
                    </a:p>
                    <a:p>
                      <a:pPr latinLnBrk="1"/>
                      <a:r>
                        <a:rPr lang="en-US" altLang="ko-KR" sz="1100" dirty="0"/>
                        <a:t>15</a:t>
                      </a:r>
                      <a:r>
                        <a:rPr lang="ko-KR" altLang="en-US" sz="1100" dirty="0"/>
                        <a:t>자 이내</a:t>
                      </a:r>
                      <a:r>
                        <a:rPr lang="en-US" altLang="ko-KR" sz="1100" dirty="0"/>
                        <a:t> / </a:t>
                      </a:r>
                      <a:r>
                        <a:rPr lang="ko-KR" altLang="en-US" sz="1100" dirty="0"/>
                        <a:t>영문</a:t>
                      </a:r>
                      <a:r>
                        <a:rPr lang="en-US" altLang="ko-KR" sz="1100" dirty="0"/>
                        <a:t>+</a:t>
                      </a:r>
                      <a:r>
                        <a:rPr lang="ko-KR" altLang="en-US" sz="1100" dirty="0"/>
                        <a:t>숫자 </a:t>
                      </a:r>
                      <a:r>
                        <a:rPr lang="en-US" altLang="ko-KR" sz="1100" dirty="0"/>
                        <a:t>/ </a:t>
                      </a:r>
                      <a:r>
                        <a:rPr lang="ko-KR" altLang="en-US" sz="1100" dirty="0"/>
                        <a:t>중복 확인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비밀번호</a:t>
                      </a:r>
                      <a:r>
                        <a:rPr lang="en-US" altLang="ko-KR" sz="1100" dirty="0"/>
                        <a:t> , </a:t>
                      </a:r>
                      <a:r>
                        <a:rPr lang="ko-KR" altLang="en-US" sz="1100" dirty="0"/>
                        <a:t>비밀번호 확인 일치여부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8~15</a:t>
                      </a:r>
                      <a:r>
                        <a:rPr lang="ko-KR" altLang="en-US" sz="1100" dirty="0"/>
                        <a:t>자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영문</a:t>
                      </a:r>
                      <a:r>
                        <a:rPr lang="en-US" altLang="ko-KR" sz="1100" dirty="0"/>
                        <a:t>+</a:t>
                      </a:r>
                      <a:r>
                        <a:rPr lang="ko-KR" altLang="en-US" sz="1100" dirty="0"/>
                        <a:t>숫자</a:t>
                      </a:r>
                      <a:r>
                        <a:rPr lang="en-US" altLang="ko-KR" sz="1100" dirty="0"/>
                        <a:t>+</a:t>
                      </a:r>
                      <a:r>
                        <a:rPr lang="ko-KR" altLang="en-US" sz="1100" dirty="0"/>
                        <a:t>특수문자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성별 라디오 버튼 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생년월일 </a:t>
                      </a:r>
                      <a:r>
                        <a:rPr lang="ko-KR" altLang="en-US" sz="1100" dirty="0" err="1"/>
                        <a:t>콤보박스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이메일 본인인증 </a:t>
                      </a:r>
                      <a:r>
                        <a:rPr lang="en-US" altLang="ko-KR" sz="1100" dirty="0"/>
                        <a:t>(AJAX)</a:t>
                      </a:r>
                    </a:p>
                    <a:p>
                      <a:pPr latinLnBrk="1"/>
                      <a:r>
                        <a:rPr lang="ko-KR" altLang="en-US" sz="1100" dirty="0"/>
                        <a:t>유효시간 내 인증번호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전화번호 숫자 입력하면 하이픈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자동입력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주소검색 </a:t>
                      </a:r>
                      <a:r>
                        <a:rPr lang="en-US" altLang="ko-KR" sz="1100" dirty="0" err="1"/>
                        <a:t>api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적용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필수 </a:t>
                      </a:r>
                      <a:r>
                        <a:rPr lang="ko-KR" altLang="en-US" sz="1100" dirty="0" err="1"/>
                        <a:t>입력값에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NULL</a:t>
                      </a:r>
                      <a:r>
                        <a:rPr lang="ko-KR" altLang="en-US" sz="1100" dirty="0"/>
                        <a:t>값 입력 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/>
                        <a:t>및 공란 추적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3270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회원가입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회원정보 입력 창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EB1CF7-2033-8C8A-86BF-4D94B8F06EE8}"/>
              </a:ext>
            </a:extLst>
          </p:cNvPr>
          <p:cNvSpPr txBox="1"/>
          <p:nvPr/>
        </p:nvSpPr>
        <p:spPr>
          <a:xfrm>
            <a:off x="1924229" y="1627639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아이디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4F64C1-5061-AB39-3326-6C80BD137BA8}"/>
              </a:ext>
            </a:extLst>
          </p:cNvPr>
          <p:cNvSpPr txBox="1"/>
          <p:nvPr/>
        </p:nvSpPr>
        <p:spPr>
          <a:xfrm>
            <a:off x="1919667" y="2209040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이름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81B70D-3263-C945-4F27-42EC9D80A3B2}"/>
              </a:ext>
            </a:extLst>
          </p:cNvPr>
          <p:cNvSpPr txBox="1"/>
          <p:nvPr/>
        </p:nvSpPr>
        <p:spPr>
          <a:xfrm>
            <a:off x="1960193" y="541100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주소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634E99-67DC-8901-6173-97E978291BF4}"/>
              </a:ext>
            </a:extLst>
          </p:cNvPr>
          <p:cNvSpPr txBox="1"/>
          <p:nvPr/>
        </p:nvSpPr>
        <p:spPr>
          <a:xfrm>
            <a:off x="1924229" y="2587400"/>
            <a:ext cx="1122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38A9D36-5EF0-6505-AA7B-3370C434A1D2}"/>
              </a:ext>
            </a:extLst>
          </p:cNvPr>
          <p:cNvSpPr txBox="1"/>
          <p:nvPr/>
        </p:nvSpPr>
        <p:spPr>
          <a:xfrm>
            <a:off x="1916814" y="491023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전화번호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C9EBE02-945C-9951-D77E-09F4E132DD54}"/>
              </a:ext>
            </a:extLst>
          </p:cNvPr>
          <p:cNvSpPr txBox="1"/>
          <p:nvPr/>
        </p:nvSpPr>
        <p:spPr>
          <a:xfrm>
            <a:off x="1924229" y="332547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성별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58FCEF8-AF62-D843-B3A9-760568CA8B4D}"/>
              </a:ext>
            </a:extLst>
          </p:cNvPr>
          <p:cNvSpPr txBox="1"/>
          <p:nvPr/>
        </p:nvSpPr>
        <p:spPr>
          <a:xfrm>
            <a:off x="1904050" y="3703711"/>
            <a:ext cx="11624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생년월일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975072-78D0-94BB-8F3E-A9B0D9F123C7}"/>
              </a:ext>
            </a:extLst>
          </p:cNvPr>
          <p:cNvSpPr txBox="1"/>
          <p:nvPr/>
        </p:nvSpPr>
        <p:spPr>
          <a:xfrm>
            <a:off x="1928498" y="414653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1C4D762-AD2F-A6A5-131D-79A7D6CFCF7A}"/>
              </a:ext>
            </a:extLst>
          </p:cNvPr>
          <p:cNvSpPr/>
          <p:nvPr/>
        </p:nvSpPr>
        <p:spPr>
          <a:xfrm>
            <a:off x="3056143" y="1609200"/>
            <a:ext cx="4574158" cy="2816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15</a:t>
            </a:r>
            <a:r>
              <a:rPr lang="ko-KR" altLang="en-US" sz="1100" dirty="0" err="1"/>
              <a:t>자이내</a:t>
            </a:r>
            <a:r>
              <a:rPr lang="en-US" altLang="ko-KR" sz="1100" dirty="0"/>
              <a:t>, </a:t>
            </a:r>
            <a:r>
              <a:rPr lang="ko-KR" altLang="en-US" sz="1100" dirty="0"/>
              <a:t>영문</a:t>
            </a:r>
            <a:r>
              <a:rPr lang="en-US" altLang="ko-KR" sz="1100" dirty="0"/>
              <a:t> + </a:t>
            </a:r>
            <a:r>
              <a:rPr lang="ko-KR" altLang="en-US" sz="1100" dirty="0"/>
              <a:t>숫자 조합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469A7EC-D46D-AF04-9228-99EBB651AB66}"/>
              </a:ext>
            </a:extLst>
          </p:cNvPr>
          <p:cNvSpPr/>
          <p:nvPr/>
        </p:nvSpPr>
        <p:spPr>
          <a:xfrm>
            <a:off x="3047102" y="258026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8</a:t>
            </a:r>
            <a:r>
              <a:rPr lang="ko-KR" altLang="en-US" sz="1100" dirty="0"/>
              <a:t>자</a:t>
            </a:r>
            <a:r>
              <a:rPr lang="en-US" altLang="ko-KR" sz="1100" dirty="0"/>
              <a:t>~15</a:t>
            </a:r>
            <a:r>
              <a:rPr lang="ko-KR" altLang="en-US" sz="1100" dirty="0"/>
              <a:t>자</a:t>
            </a:r>
            <a:r>
              <a:rPr lang="en-US" altLang="ko-KR" sz="1100" dirty="0"/>
              <a:t>, </a:t>
            </a:r>
            <a:r>
              <a:rPr lang="ko-KR" altLang="en-US" sz="1100" dirty="0"/>
              <a:t>영문 </a:t>
            </a:r>
            <a:r>
              <a:rPr lang="en-US" altLang="ko-KR" sz="1100" dirty="0"/>
              <a:t>+ </a:t>
            </a:r>
            <a:r>
              <a:rPr lang="ko-KR" altLang="en-US" sz="1100" dirty="0"/>
              <a:t>숫자 조합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576529E-4C4A-C6F0-0AD6-A77DBA76670A}"/>
              </a:ext>
            </a:extLst>
          </p:cNvPr>
          <p:cNvSpPr/>
          <p:nvPr/>
        </p:nvSpPr>
        <p:spPr>
          <a:xfrm>
            <a:off x="3047102" y="220190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FECBAAB-427A-A191-A6F9-5F68F93ECD82}"/>
              </a:ext>
            </a:extLst>
          </p:cNvPr>
          <p:cNvSpPr txBox="1"/>
          <p:nvPr/>
        </p:nvSpPr>
        <p:spPr>
          <a:xfrm>
            <a:off x="1903201" y="2968755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비밀번호확인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848134B-4FE5-0651-8D85-0E42B7BC1255}"/>
              </a:ext>
            </a:extLst>
          </p:cNvPr>
          <p:cNvSpPr/>
          <p:nvPr/>
        </p:nvSpPr>
        <p:spPr>
          <a:xfrm>
            <a:off x="3063253" y="489038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숫자만 입력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16A0530-487B-3038-B34F-5B57E608342D}"/>
              </a:ext>
            </a:extLst>
          </p:cNvPr>
          <p:cNvSpPr/>
          <p:nvPr/>
        </p:nvSpPr>
        <p:spPr>
          <a:xfrm>
            <a:off x="3047102" y="2948377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E2C71BE-C3B7-7E36-ED49-D00D7B9CAFD9}"/>
              </a:ext>
            </a:extLst>
          </p:cNvPr>
          <p:cNvSpPr/>
          <p:nvPr/>
        </p:nvSpPr>
        <p:spPr>
          <a:xfrm>
            <a:off x="3047102" y="5392286"/>
            <a:ext cx="383558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주소검색 버튼을 클릭하세요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59E28EE-85EC-A25A-2D9E-5D353F7C58CE}"/>
              </a:ext>
            </a:extLst>
          </p:cNvPr>
          <p:cNvSpPr/>
          <p:nvPr/>
        </p:nvSpPr>
        <p:spPr>
          <a:xfrm>
            <a:off x="6882690" y="5385149"/>
            <a:ext cx="738570" cy="293947"/>
          </a:xfrm>
          <a:prstGeom prst="rect">
            <a:avLst/>
          </a:prstGeom>
          <a:solidFill>
            <a:schemeClr val="bg2">
              <a:lumMod val="9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050" b="1" dirty="0">
                <a:solidFill>
                  <a:schemeClr val="tx1"/>
                </a:solidFill>
              </a:rPr>
              <a:t>주소검색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8A4A36F-4D14-8B7D-8408-57A4E10A0AAC}"/>
              </a:ext>
            </a:extLst>
          </p:cNvPr>
          <p:cNvSpPr/>
          <p:nvPr/>
        </p:nvSpPr>
        <p:spPr>
          <a:xfrm>
            <a:off x="3990621" y="3400377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36FD74C-75C7-19BA-F99D-765AA67C0958}"/>
              </a:ext>
            </a:extLst>
          </p:cNvPr>
          <p:cNvSpPr txBox="1"/>
          <p:nvPr/>
        </p:nvSpPr>
        <p:spPr>
          <a:xfrm>
            <a:off x="3288639" y="3314587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남자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76F6FD-622B-DBFB-DB8E-EEC4BDC50F59}"/>
              </a:ext>
            </a:extLst>
          </p:cNvPr>
          <p:cNvSpPr txBox="1"/>
          <p:nvPr/>
        </p:nvSpPr>
        <p:spPr>
          <a:xfrm>
            <a:off x="4029386" y="3327595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여자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62DB166C-2950-3DA4-A38F-BA822C0E3911}"/>
              </a:ext>
            </a:extLst>
          </p:cNvPr>
          <p:cNvSpPr/>
          <p:nvPr/>
        </p:nvSpPr>
        <p:spPr>
          <a:xfrm>
            <a:off x="3047102" y="3682745"/>
            <a:ext cx="891961" cy="3077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47" name="이등변 삼각형 46">
            <a:extLst>
              <a:ext uri="{FF2B5EF4-FFF2-40B4-BE49-F238E27FC236}">
                <a16:creationId xmlns:a16="http://schemas.microsoft.com/office/drawing/2014/main" id="{4FDBB240-8B28-27E2-4EB3-E0FB89649BB1}"/>
              </a:ext>
            </a:extLst>
          </p:cNvPr>
          <p:cNvSpPr/>
          <p:nvPr/>
        </p:nvSpPr>
        <p:spPr>
          <a:xfrm rot="10800000">
            <a:off x="3760890" y="3860783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36CF9C18-4D53-D4BC-F315-2A2A87ACA8C1}"/>
              </a:ext>
            </a:extLst>
          </p:cNvPr>
          <p:cNvCxnSpPr/>
          <p:nvPr/>
        </p:nvCxnSpPr>
        <p:spPr>
          <a:xfrm>
            <a:off x="3635821" y="3701058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49" name="이등변 삼각형 48">
            <a:extLst>
              <a:ext uri="{FF2B5EF4-FFF2-40B4-BE49-F238E27FC236}">
                <a16:creationId xmlns:a16="http://schemas.microsoft.com/office/drawing/2014/main" id="{647C179C-E35E-18E8-6A43-52B042B9E256}"/>
              </a:ext>
            </a:extLst>
          </p:cNvPr>
          <p:cNvSpPr/>
          <p:nvPr/>
        </p:nvSpPr>
        <p:spPr>
          <a:xfrm>
            <a:off x="3767114" y="3735057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61E3BFE-EC97-2B28-43DB-4A9CE716DF28}"/>
              </a:ext>
            </a:extLst>
          </p:cNvPr>
          <p:cNvSpPr/>
          <p:nvPr/>
        </p:nvSpPr>
        <p:spPr>
          <a:xfrm>
            <a:off x="4308808" y="3682746"/>
            <a:ext cx="755586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51" name="이등변 삼각형 50">
            <a:extLst>
              <a:ext uri="{FF2B5EF4-FFF2-40B4-BE49-F238E27FC236}">
                <a16:creationId xmlns:a16="http://schemas.microsoft.com/office/drawing/2014/main" id="{9989BF3A-E820-4EED-8106-9AC65983FF78}"/>
              </a:ext>
            </a:extLst>
          </p:cNvPr>
          <p:cNvSpPr/>
          <p:nvPr/>
        </p:nvSpPr>
        <p:spPr>
          <a:xfrm rot="10800000">
            <a:off x="4904722" y="3865910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A6BD251D-CA5D-BC3F-7CB1-ADD664A2BBA5}"/>
              </a:ext>
            </a:extLst>
          </p:cNvPr>
          <p:cNvCxnSpPr/>
          <p:nvPr/>
        </p:nvCxnSpPr>
        <p:spPr>
          <a:xfrm>
            <a:off x="4820714" y="3701058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53" name="이등변 삼각형 52">
            <a:extLst>
              <a:ext uri="{FF2B5EF4-FFF2-40B4-BE49-F238E27FC236}">
                <a16:creationId xmlns:a16="http://schemas.microsoft.com/office/drawing/2014/main" id="{FB7CE9B8-A496-4E9B-EE95-B1CEB8499C29}"/>
              </a:ext>
            </a:extLst>
          </p:cNvPr>
          <p:cNvSpPr/>
          <p:nvPr/>
        </p:nvSpPr>
        <p:spPr>
          <a:xfrm>
            <a:off x="4904768" y="3741299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9C6EC7D-0818-2C06-AA7F-9F2DAEB9F7F2}"/>
              </a:ext>
            </a:extLst>
          </p:cNvPr>
          <p:cNvSpPr txBox="1"/>
          <p:nvPr/>
        </p:nvSpPr>
        <p:spPr>
          <a:xfrm>
            <a:off x="3929115" y="3722717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년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BB34426-1B6C-8567-D1EB-7E6C9586994F}"/>
              </a:ext>
            </a:extLst>
          </p:cNvPr>
          <p:cNvSpPr txBox="1"/>
          <p:nvPr/>
        </p:nvSpPr>
        <p:spPr>
          <a:xfrm>
            <a:off x="5090117" y="3695745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월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1B08001-E922-BABA-8AA2-F694D1C8D6E6}"/>
              </a:ext>
            </a:extLst>
          </p:cNvPr>
          <p:cNvSpPr txBox="1"/>
          <p:nvPr/>
        </p:nvSpPr>
        <p:spPr>
          <a:xfrm>
            <a:off x="6392161" y="3695745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일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6D4560A-7E1E-E5AA-5069-CABC9CD2CCBF}"/>
              </a:ext>
            </a:extLst>
          </p:cNvPr>
          <p:cNvSpPr/>
          <p:nvPr/>
        </p:nvSpPr>
        <p:spPr>
          <a:xfrm>
            <a:off x="5610852" y="3682745"/>
            <a:ext cx="755586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19097EE6-B271-C8E8-4920-48D999F26E94}"/>
              </a:ext>
            </a:extLst>
          </p:cNvPr>
          <p:cNvSpPr/>
          <p:nvPr/>
        </p:nvSpPr>
        <p:spPr>
          <a:xfrm rot="10800000">
            <a:off x="6206766" y="3865909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17DAA60D-02BC-6E30-88C8-818C2ADCB0E3}"/>
              </a:ext>
            </a:extLst>
          </p:cNvPr>
          <p:cNvCxnSpPr/>
          <p:nvPr/>
        </p:nvCxnSpPr>
        <p:spPr>
          <a:xfrm>
            <a:off x="6122758" y="3701057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099E5E61-AFEE-EFDA-80AB-ADED5233F0A8}"/>
              </a:ext>
            </a:extLst>
          </p:cNvPr>
          <p:cNvSpPr/>
          <p:nvPr/>
        </p:nvSpPr>
        <p:spPr>
          <a:xfrm>
            <a:off x="6206812" y="3741298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4BC18460-2A15-BF14-D07C-FC2021964843}"/>
              </a:ext>
            </a:extLst>
          </p:cNvPr>
          <p:cNvSpPr/>
          <p:nvPr/>
        </p:nvSpPr>
        <p:spPr>
          <a:xfrm>
            <a:off x="3047102" y="579449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상세주소 입력하세요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A97FADED-27DB-5375-29D9-2EDF841775A4}"/>
              </a:ext>
            </a:extLst>
          </p:cNvPr>
          <p:cNvSpPr/>
          <p:nvPr/>
        </p:nvSpPr>
        <p:spPr>
          <a:xfrm>
            <a:off x="6929742" y="4146057"/>
            <a:ext cx="738570" cy="289969"/>
          </a:xfrm>
          <a:prstGeom prst="rect">
            <a:avLst/>
          </a:prstGeom>
          <a:solidFill>
            <a:schemeClr val="bg2">
              <a:lumMod val="9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050" b="1" dirty="0">
                <a:solidFill>
                  <a:schemeClr val="tx1"/>
                </a:solidFill>
              </a:rPr>
              <a:t>인증요청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EDB1F34-F914-702D-8D2A-0CF5B4D41FF9}"/>
              </a:ext>
            </a:extLst>
          </p:cNvPr>
          <p:cNvSpPr txBox="1"/>
          <p:nvPr/>
        </p:nvSpPr>
        <p:spPr>
          <a:xfrm>
            <a:off x="1930556" y="4514302"/>
            <a:ext cx="1187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 인증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D6771F7-7A8F-5F1D-71DF-CF8A448067CB}"/>
              </a:ext>
            </a:extLst>
          </p:cNvPr>
          <p:cNvSpPr/>
          <p:nvPr/>
        </p:nvSpPr>
        <p:spPr>
          <a:xfrm>
            <a:off x="3056756" y="4516761"/>
            <a:ext cx="1793612" cy="271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altLang="ko-KR" sz="1100" dirty="0"/>
          </a:p>
          <a:p>
            <a:r>
              <a:rPr lang="en-US" altLang="ko-KR" sz="1100" dirty="0"/>
              <a:t>6</a:t>
            </a:r>
            <a:r>
              <a:rPr lang="ko-KR" altLang="en-US" sz="1100" dirty="0"/>
              <a:t>자리입력</a:t>
            </a:r>
          </a:p>
          <a:p>
            <a:endParaRPr lang="ko-KR" altLang="en-US" sz="1100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B1CF651-7C2E-26B2-C9C6-2BCB1C6ACC06}"/>
              </a:ext>
            </a:extLst>
          </p:cNvPr>
          <p:cNvSpPr/>
          <p:nvPr/>
        </p:nvSpPr>
        <p:spPr>
          <a:xfrm>
            <a:off x="3249873" y="3419967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FD6EB7E-4E9B-AF73-C427-130315F6A3BD}"/>
              </a:ext>
            </a:extLst>
          </p:cNvPr>
          <p:cNvSpPr txBox="1"/>
          <p:nvPr/>
        </p:nvSpPr>
        <p:spPr>
          <a:xfrm>
            <a:off x="3047102" y="1900990"/>
            <a:ext cx="17908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>
                <a:solidFill>
                  <a:srgbClr val="FF0000"/>
                </a:solidFill>
              </a:rPr>
              <a:t>중복된 아이디가 있습니다</a:t>
            </a:r>
            <a:r>
              <a:rPr lang="en-US" altLang="ko-KR" sz="1050" dirty="0">
                <a:solidFill>
                  <a:srgbClr val="FF0000"/>
                </a:solidFill>
              </a:rPr>
              <a:t>.</a:t>
            </a:r>
            <a:endParaRPr lang="ko-KR" altLang="en-US" sz="1050" dirty="0">
              <a:solidFill>
                <a:srgbClr val="FF0000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A0D936E-5D86-65E0-62EE-78997D5FE8B2}"/>
              </a:ext>
            </a:extLst>
          </p:cNvPr>
          <p:cNvSpPr txBox="1"/>
          <p:nvPr/>
        </p:nvSpPr>
        <p:spPr>
          <a:xfrm>
            <a:off x="4770269" y="1904564"/>
            <a:ext cx="203613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 </a:t>
            </a:r>
            <a:r>
              <a:rPr lang="en-US" altLang="ko-KR" sz="1050" dirty="0"/>
              <a:t>/ </a:t>
            </a:r>
            <a:r>
              <a:rPr lang="ko-KR" altLang="en-US" sz="1050" dirty="0"/>
              <a:t>  </a:t>
            </a:r>
            <a:r>
              <a:rPr lang="ko-KR" altLang="en-US" sz="1050" dirty="0">
                <a:solidFill>
                  <a:srgbClr val="00B050"/>
                </a:solidFill>
              </a:rPr>
              <a:t>사용 가능한 아이디입니다</a:t>
            </a:r>
            <a:r>
              <a:rPr lang="en-US" altLang="ko-KR" sz="1050" dirty="0">
                <a:solidFill>
                  <a:srgbClr val="00B050"/>
                </a:solidFill>
              </a:rPr>
              <a:t>.</a:t>
            </a:r>
            <a:endParaRPr lang="ko-KR" altLang="en-US" sz="1050" dirty="0">
              <a:solidFill>
                <a:srgbClr val="00B050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CFCEA26-8184-AA44-86F8-BF84864DCC70}"/>
              </a:ext>
            </a:extLst>
          </p:cNvPr>
          <p:cNvSpPr txBox="1"/>
          <p:nvPr/>
        </p:nvSpPr>
        <p:spPr>
          <a:xfrm>
            <a:off x="4826740" y="4517733"/>
            <a:ext cx="17043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 </a:t>
            </a:r>
            <a:r>
              <a:rPr lang="ko-KR" altLang="en-US" sz="1050" dirty="0">
                <a:solidFill>
                  <a:srgbClr val="00B050"/>
                </a:solidFill>
              </a:rPr>
              <a:t>인증번호가 일치 합니다</a:t>
            </a:r>
            <a:r>
              <a:rPr lang="en-US" altLang="ko-KR" sz="1050" dirty="0">
                <a:solidFill>
                  <a:srgbClr val="00B050"/>
                </a:solidFill>
              </a:rPr>
              <a:t>.</a:t>
            </a:r>
            <a:endParaRPr lang="ko-KR" altLang="en-US" sz="1050" dirty="0">
              <a:solidFill>
                <a:srgbClr val="00B050"/>
              </a:solidFill>
            </a:endParaRPr>
          </a:p>
        </p:txBody>
      </p:sp>
      <p:graphicFrame>
        <p:nvGraphicFramePr>
          <p:cNvPr id="78" name="다이어그램 77">
            <a:extLst>
              <a:ext uri="{FF2B5EF4-FFF2-40B4-BE49-F238E27FC236}">
                <a16:creationId xmlns:a16="http://schemas.microsoft.com/office/drawing/2014/main" id="{C59A0846-CDC3-F4B8-A45A-9BCC5DBE15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8381418"/>
              </p:ext>
            </p:extLst>
          </p:nvPr>
        </p:nvGraphicFramePr>
        <p:xfrm>
          <a:off x="364722" y="926535"/>
          <a:ext cx="8692626" cy="38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1646900" y="154472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1645519" y="251627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14ADB6B6-993C-5EC7-1F55-219775634BF3}"/>
              </a:ext>
            </a:extLst>
          </p:cNvPr>
          <p:cNvSpPr/>
          <p:nvPr/>
        </p:nvSpPr>
        <p:spPr>
          <a:xfrm>
            <a:off x="1645519" y="323762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8C1BA90B-11AE-6554-9629-40D2F914BB00}"/>
              </a:ext>
            </a:extLst>
          </p:cNvPr>
          <p:cNvSpPr/>
          <p:nvPr/>
        </p:nvSpPr>
        <p:spPr>
          <a:xfrm>
            <a:off x="1645519" y="367735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4</a:t>
            </a:r>
            <a:endParaRPr lang="ko-KR" altLang="en-US" sz="2000" dirty="0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4825A9C-0D67-5BA9-E533-DB44BFD90739}"/>
              </a:ext>
            </a:extLst>
          </p:cNvPr>
          <p:cNvSpPr/>
          <p:nvPr/>
        </p:nvSpPr>
        <p:spPr>
          <a:xfrm>
            <a:off x="1645519" y="413530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5</a:t>
            </a:r>
            <a:endParaRPr lang="ko-KR" altLang="en-US" sz="2000" dirty="0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4A87AC19-ACE4-632A-5D68-04AAAADED6EA}"/>
              </a:ext>
            </a:extLst>
          </p:cNvPr>
          <p:cNvSpPr/>
          <p:nvPr/>
        </p:nvSpPr>
        <p:spPr>
          <a:xfrm>
            <a:off x="5033822" y="4142630"/>
            <a:ext cx="1704313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84" name="이등변 삼각형 83">
            <a:extLst>
              <a:ext uri="{FF2B5EF4-FFF2-40B4-BE49-F238E27FC236}">
                <a16:creationId xmlns:a16="http://schemas.microsoft.com/office/drawing/2014/main" id="{6AA2A601-AA0D-0BE2-A514-163A7594EDE9}"/>
              </a:ext>
            </a:extLst>
          </p:cNvPr>
          <p:cNvSpPr/>
          <p:nvPr/>
        </p:nvSpPr>
        <p:spPr>
          <a:xfrm rot="10800000">
            <a:off x="6535436" y="4239041"/>
            <a:ext cx="135947" cy="11966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B41313E-4DDD-2739-A960-342CFEA78443}"/>
              </a:ext>
            </a:extLst>
          </p:cNvPr>
          <p:cNvCxnSpPr/>
          <p:nvPr/>
        </p:nvCxnSpPr>
        <p:spPr>
          <a:xfrm>
            <a:off x="6494455" y="4160942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46DC8F77-D22A-7F57-791B-8E8C1E34A509}"/>
              </a:ext>
            </a:extLst>
          </p:cNvPr>
          <p:cNvSpPr/>
          <p:nvPr/>
        </p:nvSpPr>
        <p:spPr>
          <a:xfrm>
            <a:off x="3056714" y="4142630"/>
            <a:ext cx="1704313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이메일 입력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DBD05A2-6BD0-D8D8-2954-39FC95E734A3}"/>
              </a:ext>
            </a:extLst>
          </p:cNvPr>
          <p:cNvSpPr txBox="1"/>
          <p:nvPr/>
        </p:nvSpPr>
        <p:spPr>
          <a:xfrm>
            <a:off x="4737999" y="4165278"/>
            <a:ext cx="31130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1100" dirty="0"/>
              <a:t>@</a:t>
            </a:r>
            <a:endParaRPr lang="ko-KR" altLang="en-US" sz="1100" dirty="0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992A4F10-1086-7E37-378B-CBB07DCCBFEA}"/>
              </a:ext>
            </a:extLst>
          </p:cNvPr>
          <p:cNvSpPr/>
          <p:nvPr/>
        </p:nvSpPr>
        <p:spPr>
          <a:xfrm>
            <a:off x="1645518" y="4802385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6</a:t>
            </a:r>
            <a:endParaRPr lang="ko-KR" altLang="en-US" sz="2000" dirty="0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DD984361-4E10-C345-50F1-4642496BB285}"/>
              </a:ext>
            </a:extLst>
          </p:cNvPr>
          <p:cNvSpPr/>
          <p:nvPr/>
        </p:nvSpPr>
        <p:spPr>
          <a:xfrm>
            <a:off x="1645518" y="5386829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7</a:t>
            </a:r>
            <a:endParaRPr lang="ko-KR" altLang="en-US" sz="2000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BE37912B-D760-2C3A-5071-66D283209B82}"/>
              </a:ext>
            </a:extLst>
          </p:cNvPr>
          <p:cNvSpPr/>
          <p:nvPr/>
        </p:nvSpPr>
        <p:spPr>
          <a:xfrm>
            <a:off x="4837977" y="6210548"/>
            <a:ext cx="947414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확인</a:t>
            </a:r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E6F755D3-EF89-EA52-C1B9-EE4FD0592857}"/>
              </a:ext>
            </a:extLst>
          </p:cNvPr>
          <p:cNvSpPr/>
          <p:nvPr/>
        </p:nvSpPr>
        <p:spPr>
          <a:xfrm>
            <a:off x="4363032" y="6203563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8</a:t>
            </a:r>
            <a:endParaRPr lang="ko-KR" altLang="en-US" sz="20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2AAAEC72-3A29-BACA-4DB8-D44131D5E429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D02F94E2-5BAD-1C9F-F824-63E9FA9DDF82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0B26FA9-04E2-1A0A-625C-823CC637270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8B1D8C41-0561-8B49-68CD-69F3D16D5BB5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9948F521-2BB7-FC69-4DC8-3D2C69AE862C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18E7549D-49D8-DBCF-A4FE-23EEC9C9F04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7C1BE6EE-A360-DADB-FAAC-602A1E5C0E5A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E53846EB-180E-7EBE-1CF9-7EDF84B55E91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85EF442D-BF9F-E697-672D-CB9745CCF67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193836EA-BA1C-E292-496B-9C8C8C378D4A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21FD4D5-A949-1950-6454-D905CC7BE983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32C86B26-264F-A1A2-5579-4DC2AE79FF64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FEC969AC-9C92-2C40-A29A-7655CF7F317A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5CF034E0-73FA-8868-8911-335A5FC5801E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20646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376760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입력된 이메일로 인증번호 전송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6</a:t>
                      </a:r>
                      <a:r>
                        <a:rPr lang="ko-KR" altLang="en-US" sz="1100" dirty="0"/>
                        <a:t>자리 난수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3270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회원가입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180049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인증 이메일 발송 내용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4747096-1DDB-FC5F-608F-0FBFD78BCF8A}"/>
              </a:ext>
            </a:extLst>
          </p:cNvPr>
          <p:cNvSpPr/>
          <p:nvPr/>
        </p:nvSpPr>
        <p:spPr>
          <a:xfrm>
            <a:off x="1344310" y="1832380"/>
            <a:ext cx="6403375" cy="33300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YOUNG </a:t>
            </a:r>
            <a:r>
              <a:rPr lang="ko-KR" altLang="en-US" b="1" dirty="0"/>
              <a:t>문화센터 이메일 인증 안내</a:t>
            </a:r>
            <a:endParaRPr lang="en-US" altLang="ko-KR" b="1" dirty="0"/>
          </a:p>
          <a:p>
            <a:pPr algn="ctr"/>
            <a:endParaRPr lang="en-US" altLang="ko-KR" sz="1100" dirty="0"/>
          </a:p>
          <a:p>
            <a:pPr algn="ctr"/>
            <a:endParaRPr lang="en-US" altLang="ko-KR" sz="1100" dirty="0"/>
          </a:p>
          <a:p>
            <a:pPr algn="ctr"/>
            <a:r>
              <a:rPr lang="en-US" altLang="ko-KR" sz="1200" dirty="0"/>
              <a:t>‘</a:t>
            </a:r>
            <a:r>
              <a:rPr lang="ko-KR" altLang="en-US" sz="1200" b="1" dirty="0"/>
              <a:t>회원가입 본인인증</a:t>
            </a:r>
            <a:r>
              <a:rPr lang="en-US" altLang="ko-KR" sz="1200" dirty="0"/>
              <a:t>’</a:t>
            </a:r>
            <a:r>
              <a:rPr lang="ko-KR" altLang="en-US" sz="1200" dirty="0"/>
              <a:t>을 위해 이메일 인증을 진행합니다</a:t>
            </a:r>
            <a:r>
              <a:rPr lang="en-US" altLang="ko-KR" sz="1200" dirty="0"/>
              <a:t>.</a:t>
            </a:r>
          </a:p>
          <a:p>
            <a:pPr algn="ctr"/>
            <a:r>
              <a:rPr lang="ko-KR" altLang="en-US" sz="1200" dirty="0"/>
              <a:t>아래 발급된 이메일 인증번호를 복사하거나 입력하여 인증을 완료해주세요</a:t>
            </a:r>
            <a:r>
              <a:rPr lang="en-US" altLang="ko-KR" sz="1200" dirty="0"/>
              <a:t>.</a:t>
            </a:r>
          </a:p>
          <a:p>
            <a:pPr algn="ctr"/>
            <a:r>
              <a:rPr lang="ko-KR" altLang="en-US" sz="1200" dirty="0"/>
              <a:t>개인정보 보호를 위해 인증번호는 </a:t>
            </a:r>
            <a:r>
              <a:rPr lang="en-US" altLang="ko-KR" sz="1200" dirty="0"/>
              <a:t>5</a:t>
            </a:r>
            <a:r>
              <a:rPr lang="ko-KR" altLang="en-US" sz="1200" dirty="0"/>
              <a:t>분간 유효합니다</a:t>
            </a:r>
            <a:r>
              <a:rPr lang="en-US" altLang="ko-KR" sz="1200" dirty="0"/>
              <a:t>.</a:t>
            </a:r>
          </a:p>
          <a:p>
            <a:pPr algn="ctr"/>
            <a:endParaRPr lang="en-US" altLang="ko-KR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070235E-711C-D7E1-E4EA-62B06646C37F}"/>
              </a:ext>
            </a:extLst>
          </p:cNvPr>
          <p:cNvSpPr/>
          <p:nvPr/>
        </p:nvSpPr>
        <p:spPr>
          <a:xfrm>
            <a:off x="2588742" y="4170405"/>
            <a:ext cx="3914510" cy="667218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b="1" dirty="0"/>
              <a:t>1 2 3 4 5 6</a:t>
            </a:r>
            <a:endParaRPr lang="ko-KR" altLang="en-US" sz="5400" b="1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1142375" y="169561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2408741" y="404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99979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8947248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생성된 사용자 이름 출력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로그인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3270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회원가입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213391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회원가입 최종 성공 페이지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4116321" y="261327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graphicFrame>
        <p:nvGraphicFramePr>
          <p:cNvPr id="21" name="다이어그램 20">
            <a:extLst>
              <a:ext uri="{FF2B5EF4-FFF2-40B4-BE49-F238E27FC236}">
                <a16:creationId xmlns:a16="http://schemas.microsoft.com/office/drawing/2014/main" id="{4115438C-0ADD-D8CC-1C90-3EF1694F856E}"/>
              </a:ext>
            </a:extLst>
          </p:cNvPr>
          <p:cNvGraphicFramePr/>
          <p:nvPr/>
        </p:nvGraphicFramePr>
        <p:xfrm>
          <a:off x="364722" y="926535"/>
          <a:ext cx="8692626" cy="38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id="{2CD3812C-B458-154F-7C63-C0AA7F2FFC28}"/>
              </a:ext>
            </a:extLst>
          </p:cNvPr>
          <p:cNvSpPr/>
          <p:nvPr/>
        </p:nvSpPr>
        <p:spPr>
          <a:xfrm>
            <a:off x="2715547" y="2597317"/>
            <a:ext cx="4579812" cy="15077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_________</a:t>
            </a:r>
            <a:r>
              <a:rPr lang="ko-KR" altLang="en-US" sz="1200" dirty="0">
                <a:solidFill>
                  <a:schemeClr val="tx1"/>
                </a:solidFill>
              </a:rPr>
              <a:t>님 </a:t>
            </a:r>
            <a:r>
              <a:rPr lang="en-US" altLang="ko-KR" sz="1200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YOUNG</a:t>
            </a:r>
            <a:r>
              <a:rPr lang="ko-KR" altLang="en-US" sz="1200" dirty="0">
                <a:solidFill>
                  <a:schemeClr val="tx1"/>
                </a:solidFill>
              </a:rPr>
              <a:t>문화센터에 회원가입이 완료되었습니다</a:t>
            </a:r>
            <a:r>
              <a:rPr lang="en-US" altLang="ko-KR" sz="1200" dirty="0">
                <a:solidFill>
                  <a:schemeClr val="tx1"/>
                </a:solidFill>
              </a:rPr>
              <a:t>!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6441F0A-E20D-A85A-C236-3886E89A25D4}"/>
              </a:ext>
            </a:extLst>
          </p:cNvPr>
          <p:cNvSpPr/>
          <p:nvPr/>
        </p:nvSpPr>
        <p:spPr>
          <a:xfrm>
            <a:off x="4366088" y="3794544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EA9BD1-E7AE-F24E-5DDA-9A60154A97E3}"/>
              </a:ext>
            </a:extLst>
          </p:cNvPr>
          <p:cNvSpPr txBox="1"/>
          <p:nvPr/>
        </p:nvSpPr>
        <p:spPr>
          <a:xfrm>
            <a:off x="1801499" y="2096693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| </a:t>
            </a:r>
            <a:r>
              <a:rPr lang="ko-KR" altLang="en-US" sz="1400" dirty="0"/>
              <a:t>가입 완료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7AFB65D-5FDE-29FB-C13B-9CE6027440B2}"/>
              </a:ext>
            </a:extLst>
          </p:cNvPr>
          <p:cNvCxnSpPr/>
          <p:nvPr/>
        </p:nvCxnSpPr>
        <p:spPr>
          <a:xfrm>
            <a:off x="2737681" y="3525723"/>
            <a:ext cx="44766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4068722" y="362459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08496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495829" y="1155603"/>
            <a:ext cx="3600986" cy="1886168"/>
            <a:chOff x="3406778" y="2611120"/>
            <a:chExt cx="537844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406778" y="2611120"/>
              <a:ext cx="537844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4.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마이페이지</a:t>
              </a:r>
            </a:p>
          </p:txBody>
        </p:sp>
      </p:grpSp>
      <p:pic>
        <p:nvPicPr>
          <p:cNvPr id="3076" name="Picture 4">
            <a:extLst>
              <a:ext uri="{FF2B5EF4-FFF2-40B4-BE49-F238E27FC236}">
                <a16:creationId xmlns:a16="http://schemas.microsoft.com/office/drawing/2014/main" id="{9FC3E6A5-D027-3903-57D9-EC8942F1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 bwMode="auto">
          <a:xfrm>
            <a:off x="564576" y="1081712"/>
            <a:ext cx="4263690" cy="4270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859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F052C112-46A2-C197-77CF-90CBE553DC9C}"/>
              </a:ext>
            </a:extLst>
          </p:cNvPr>
          <p:cNvSpPr/>
          <p:nvPr/>
        </p:nvSpPr>
        <p:spPr>
          <a:xfrm>
            <a:off x="1950961" y="1801092"/>
            <a:ext cx="6108984" cy="20752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본인확인을 위한 비밀번호 안내문</a:t>
            </a:r>
          </a:p>
        </p:txBody>
      </p:sp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211515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본인확인을 위해 비밀번호 입력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안내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INPUT </a:t>
                      </a:r>
                      <a:r>
                        <a:rPr lang="ko-KR" altLang="en-US" sz="1100" dirty="0"/>
                        <a:t>타입 </a:t>
                      </a:r>
                      <a:r>
                        <a:rPr lang="en-US" altLang="ko-KR" sz="1100" dirty="0"/>
                        <a:t>PASSWORD</a:t>
                      </a:r>
                    </a:p>
                    <a:p>
                      <a:pPr latinLnBrk="1"/>
                      <a:r>
                        <a:rPr lang="en-US" altLang="ko-KR" sz="1100" dirty="0"/>
                        <a:t>TEXTBOX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300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마이페이지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28392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마이페이지 진입 시 본인확인 페이지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1770960" y="164552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6441F0A-E20D-A85A-C236-3886E89A25D4}"/>
              </a:ext>
            </a:extLst>
          </p:cNvPr>
          <p:cNvSpPr/>
          <p:nvPr/>
        </p:nvSpPr>
        <p:spPr>
          <a:xfrm>
            <a:off x="4366088" y="5162385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E2EF7EA-613C-C139-4E93-F8B38543EC0C}"/>
              </a:ext>
            </a:extLst>
          </p:cNvPr>
          <p:cNvSpPr/>
          <p:nvPr/>
        </p:nvSpPr>
        <p:spPr>
          <a:xfrm>
            <a:off x="2718374" y="458610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PASSWORD</a:t>
            </a:r>
            <a:endParaRPr lang="ko-KR" altLang="en-US" sz="11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2463552" y="441489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64018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148140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변경 불가능한 데이터는 텍스트로 표시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비밀번호 입력 폼 일치 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성별 데이터 </a:t>
                      </a:r>
                      <a:r>
                        <a:rPr lang="en-US" altLang="ko-KR" sz="1100" dirty="0"/>
                        <a:t>DISABLE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회원탈퇴 누를 시 확인 </a:t>
                      </a:r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NULL</a:t>
                      </a:r>
                      <a:r>
                        <a:rPr lang="ko-KR" altLang="en-US" sz="1100" dirty="0"/>
                        <a:t>값 폼은 </a:t>
                      </a:r>
                      <a:r>
                        <a:rPr lang="en-US" altLang="ko-KR" sz="1100" dirty="0"/>
                        <a:t>UPDATE </a:t>
                      </a:r>
                      <a:r>
                        <a:rPr lang="ko-KR" altLang="en-US" sz="1100" dirty="0"/>
                        <a:t>하지 않음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300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마이페이지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176202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회원정보 데이터 수정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6441F0A-E20D-A85A-C236-3886E89A25D4}"/>
              </a:ext>
            </a:extLst>
          </p:cNvPr>
          <p:cNvSpPr/>
          <p:nvPr/>
        </p:nvSpPr>
        <p:spPr>
          <a:xfrm>
            <a:off x="5231231" y="5653061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/>
              <a:t>수정</a:t>
            </a:r>
            <a:endParaRPr lang="ko-KR" altLang="en-US" sz="1600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89360A5-575F-8241-D0FC-F0396A9DB8AD}"/>
              </a:ext>
            </a:extLst>
          </p:cNvPr>
          <p:cNvSpPr/>
          <p:nvPr/>
        </p:nvSpPr>
        <p:spPr>
          <a:xfrm>
            <a:off x="3726723" y="5653061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48000">
                <a:srgbClr val="C00000">
                  <a:alpha val="66000"/>
                </a:srgbClr>
              </a:gs>
              <a:gs pos="100000">
                <a:srgbClr val="FF0000"/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회원탈퇴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0EF621-69EE-E7A0-6D86-0CBA51E241F8}"/>
              </a:ext>
            </a:extLst>
          </p:cNvPr>
          <p:cNvSpPr txBox="1"/>
          <p:nvPr/>
        </p:nvSpPr>
        <p:spPr>
          <a:xfrm>
            <a:off x="1924229" y="1627639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아이디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D19127-6D16-602F-6910-7069CA36E6E5}"/>
              </a:ext>
            </a:extLst>
          </p:cNvPr>
          <p:cNvSpPr txBox="1"/>
          <p:nvPr/>
        </p:nvSpPr>
        <p:spPr>
          <a:xfrm>
            <a:off x="1919667" y="1969550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이름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FCBBB6-B121-07F5-2B51-05C9F37E75FD}"/>
              </a:ext>
            </a:extLst>
          </p:cNvPr>
          <p:cNvSpPr txBox="1"/>
          <p:nvPr/>
        </p:nvSpPr>
        <p:spPr>
          <a:xfrm>
            <a:off x="1960193" y="484051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주소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932669-8506-3C4B-05C2-541D6EF74FE7}"/>
              </a:ext>
            </a:extLst>
          </p:cNvPr>
          <p:cNvSpPr txBox="1"/>
          <p:nvPr/>
        </p:nvSpPr>
        <p:spPr>
          <a:xfrm>
            <a:off x="1924229" y="2347910"/>
            <a:ext cx="1122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7915A7-2F51-27DE-1379-D3020615C589}"/>
              </a:ext>
            </a:extLst>
          </p:cNvPr>
          <p:cNvSpPr txBox="1"/>
          <p:nvPr/>
        </p:nvSpPr>
        <p:spPr>
          <a:xfrm>
            <a:off x="1916814" y="433974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전화번호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F761252-00BD-20BA-9218-76A3769CCF35}"/>
              </a:ext>
            </a:extLst>
          </p:cNvPr>
          <p:cNvSpPr txBox="1"/>
          <p:nvPr/>
        </p:nvSpPr>
        <p:spPr>
          <a:xfrm>
            <a:off x="1924229" y="308598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성별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489D007-4D34-2242-B518-C27ADBE88BA2}"/>
              </a:ext>
            </a:extLst>
          </p:cNvPr>
          <p:cNvSpPr txBox="1"/>
          <p:nvPr/>
        </p:nvSpPr>
        <p:spPr>
          <a:xfrm>
            <a:off x="1904050" y="3464221"/>
            <a:ext cx="11624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생년월일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6611F56-1AE0-4A49-6807-837BC041C079}"/>
              </a:ext>
            </a:extLst>
          </p:cNvPr>
          <p:cNvSpPr txBox="1"/>
          <p:nvPr/>
        </p:nvSpPr>
        <p:spPr>
          <a:xfrm>
            <a:off x="1928498" y="390704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FB7956E-40FF-44B5-4B7E-2B67EEE44F9B}"/>
              </a:ext>
            </a:extLst>
          </p:cNvPr>
          <p:cNvSpPr/>
          <p:nvPr/>
        </p:nvSpPr>
        <p:spPr>
          <a:xfrm>
            <a:off x="3047102" y="234077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8</a:t>
            </a:r>
            <a:r>
              <a:rPr lang="ko-KR" altLang="en-US" sz="1100" dirty="0"/>
              <a:t>자</a:t>
            </a:r>
            <a:r>
              <a:rPr lang="en-US" altLang="ko-KR" sz="1100" dirty="0"/>
              <a:t>~15</a:t>
            </a:r>
            <a:r>
              <a:rPr lang="ko-KR" altLang="en-US" sz="1100" dirty="0"/>
              <a:t>자</a:t>
            </a:r>
            <a:r>
              <a:rPr lang="en-US" altLang="ko-KR" sz="1100" dirty="0"/>
              <a:t>, </a:t>
            </a:r>
            <a:r>
              <a:rPr lang="ko-KR" altLang="en-US" sz="1100" dirty="0"/>
              <a:t>영문 </a:t>
            </a:r>
            <a:r>
              <a:rPr lang="en-US" altLang="ko-KR" sz="1100" dirty="0"/>
              <a:t>+ </a:t>
            </a:r>
            <a:r>
              <a:rPr lang="ko-KR" altLang="en-US" sz="1100" dirty="0"/>
              <a:t>숫자 조합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426A74-7D67-9B47-599A-C35B53E6234E}"/>
              </a:ext>
            </a:extLst>
          </p:cNvPr>
          <p:cNvSpPr txBox="1"/>
          <p:nvPr/>
        </p:nvSpPr>
        <p:spPr>
          <a:xfrm>
            <a:off x="1903201" y="2729265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비밀번호확인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D143863-1EC7-B18E-1BA6-977C12A1A27F}"/>
              </a:ext>
            </a:extLst>
          </p:cNvPr>
          <p:cNvSpPr/>
          <p:nvPr/>
        </p:nvSpPr>
        <p:spPr>
          <a:xfrm>
            <a:off x="3063253" y="431989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010-1234-1234</a:t>
            </a:r>
            <a:endParaRPr lang="ko-KR" altLang="en-US" sz="11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2759BE5-9DA1-2873-F95D-0DEED3899BBD}"/>
              </a:ext>
            </a:extLst>
          </p:cNvPr>
          <p:cNvSpPr/>
          <p:nvPr/>
        </p:nvSpPr>
        <p:spPr>
          <a:xfrm>
            <a:off x="3047102" y="2708887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86FE6DD-2103-C775-7998-31F1CFA1B48F}"/>
              </a:ext>
            </a:extLst>
          </p:cNvPr>
          <p:cNvSpPr/>
          <p:nvPr/>
        </p:nvSpPr>
        <p:spPr>
          <a:xfrm>
            <a:off x="3047102" y="4821796"/>
            <a:ext cx="383558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주소검색 버튼을 클릭하세요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DF066BF-984B-0D3A-D18F-F799AA774F57}"/>
              </a:ext>
            </a:extLst>
          </p:cNvPr>
          <p:cNvSpPr/>
          <p:nvPr/>
        </p:nvSpPr>
        <p:spPr>
          <a:xfrm>
            <a:off x="6882690" y="4814659"/>
            <a:ext cx="738570" cy="293947"/>
          </a:xfrm>
          <a:prstGeom prst="rect">
            <a:avLst/>
          </a:prstGeom>
          <a:solidFill>
            <a:schemeClr val="bg2">
              <a:lumMod val="9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050" b="1" dirty="0">
                <a:solidFill>
                  <a:schemeClr val="tx1"/>
                </a:solidFill>
              </a:rPr>
              <a:t>주소검색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0505246E-A078-0060-AA6F-528CF2C5463F}"/>
              </a:ext>
            </a:extLst>
          </p:cNvPr>
          <p:cNvSpPr/>
          <p:nvPr/>
        </p:nvSpPr>
        <p:spPr>
          <a:xfrm>
            <a:off x="3990621" y="3160887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B04EF68-7F0F-C1CF-976D-6222C0086461}"/>
              </a:ext>
            </a:extLst>
          </p:cNvPr>
          <p:cNvSpPr txBox="1"/>
          <p:nvPr/>
        </p:nvSpPr>
        <p:spPr>
          <a:xfrm>
            <a:off x="3288639" y="3075097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남자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347535E-CCF8-4EA6-58EC-9738FE95ADEA}"/>
              </a:ext>
            </a:extLst>
          </p:cNvPr>
          <p:cNvSpPr txBox="1"/>
          <p:nvPr/>
        </p:nvSpPr>
        <p:spPr>
          <a:xfrm>
            <a:off x="4029386" y="3088105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여자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0C6B18E0-9C7C-45E0-6C15-4136F6494187}"/>
              </a:ext>
            </a:extLst>
          </p:cNvPr>
          <p:cNvSpPr/>
          <p:nvPr/>
        </p:nvSpPr>
        <p:spPr>
          <a:xfrm>
            <a:off x="3047102" y="5224008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상세주소 입력하세요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E289C04E-E61E-9CB3-0337-8FF90E0072F8}"/>
              </a:ext>
            </a:extLst>
          </p:cNvPr>
          <p:cNvSpPr/>
          <p:nvPr/>
        </p:nvSpPr>
        <p:spPr>
          <a:xfrm>
            <a:off x="3249873" y="3180477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B792944-CB9F-886D-070E-988F656EC3B3}"/>
              </a:ext>
            </a:extLst>
          </p:cNvPr>
          <p:cNvSpPr txBox="1"/>
          <p:nvPr/>
        </p:nvSpPr>
        <p:spPr>
          <a:xfrm>
            <a:off x="3041199" y="1645262"/>
            <a:ext cx="6575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USER_ID</a:t>
            </a:r>
            <a:endParaRPr lang="ko-KR" altLang="en-US" sz="105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82C5760D-7B21-D57B-761D-DF5970092B87}"/>
              </a:ext>
            </a:extLst>
          </p:cNvPr>
          <p:cNvSpPr/>
          <p:nvPr/>
        </p:nvSpPr>
        <p:spPr>
          <a:xfrm>
            <a:off x="1646900" y="154472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031885D6-D98D-8D5B-3168-F6D5EE1DCA87}"/>
              </a:ext>
            </a:extLst>
          </p:cNvPr>
          <p:cNvSpPr/>
          <p:nvPr/>
        </p:nvSpPr>
        <p:spPr>
          <a:xfrm>
            <a:off x="1645519" y="22767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5D744D12-1BBD-E287-F938-F94F28429185}"/>
              </a:ext>
            </a:extLst>
          </p:cNvPr>
          <p:cNvSpPr/>
          <p:nvPr/>
        </p:nvSpPr>
        <p:spPr>
          <a:xfrm>
            <a:off x="3518750" y="5517955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4</a:t>
            </a:r>
            <a:endParaRPr lang="ko-KR" altLang="en-US" sz="20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E021EB0-95DA-99EC-D914-5CC448BDC185}"/>
              </a:ext>
            </a:extLst>
          </p:cNvPr>
          <p:cNvSpPr txBox="1"/>
          <p:nvPr/>
        </p:nvSpPr>
        <p:spPr>
          <a:xfrm>
            <a:off x="3041199" y="1982883"/>
            <a:ext cx="5886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홍길동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689834CE-0F75-D1E3-4299-28DC9EA28C14}"/>
              </a:ext>
            </a:extLst>
          </p:cNvPr>
          <p:cNvSpPr/>
          <p:nvPr/>
        </p:nvSpPr>
        <p:spPr>
          <a:xfrm>
            <a:off x="1645519" y="301357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B6B3792-A08D-07FF-6678-9DA978BAD4D7}"/>
              </a:ext>
            </a:extLst>
          </p:cNvPr>
          <p:cNvSpPr txBox="1"/>
          <p:nvPr/>
        </p:nvSpPr>
        <p:spPr>
          <a:xfrm>
            <a:off x="3041199" y="3909527"/>
            <a:ext cx="138371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ABCDEF@EZEN.AC.KR</a:t>
            </a:r>
            <a:endParaRPr lang="ko-KR" altLang="en-US" sz="1050" dirty="0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092309D1-7706-71C4-AE1C-BC7E2FF47E6C}"/>
              </a:ext>
            </a:extLst>
          </p:cNvPr>
          <p:cNvSpPr/>
          <p:nvPr/>
        </p:nvSpPr>
        <p:spPr>
          <a:xfrm>
            <a:off x="5074137" y="5517955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5</a:t>
            </a:r>
            <a:endParaRPr lang="ko-KR" altLang="en-US" sz="20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F7D1894-ABD2-3D54-D865-600547E0326F}"/>
              </a:ext>
            </a:extLst>
          </p:cNvPr>
          <p:cNvSpPr txBox="1"/>
          <p:nvPr/>
        </p:nvSpPr>
        <p:spPr>
          <a:xfrm>
            <a:off x="3041199" y="3486115"/>
            <a:ext cx="120097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1900</a:t>
            </a:r>
            <a:r>
              <a:rPr lang="ko-KR" altLang="en-US" sz="1050" dirty="0"/>
              <a:t>년 </a:t>
            </a:r>
            <a:r>
              <a:rPr lang="en-US" altLang="ko-KR" sz="1050" dirty="0"/>
              <a:t>01</a:t>
            </a:r>
            <a:r>
              <a:rPr lang="ko-KR" altLang="en-US" sz="1050" dirty="0"/>
              <a:t>월 </a:t>
            </a:r>
            <a:r>
              <a:rPr lang="en-US" altLang="ko-KR" sz="1050" dirty="0"/>
              <a:t>01</a:t>
            </a:r>
            <a:r>
              <a:rPr lang="ko-KR" altLang="en-US" sz="1050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4155089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7676987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회원탈퇴 버튼 누를 시 출력되는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 err="1"/>
                        <a:t>모달창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회원탈퇴 누를 시 회원테이블에서 </a:t>
                      </a:r>
                      <a:r>
                        <a:rPr lang="en-US" altLang="ko-KR" sz="1100" dirty="0"/>
                        <a:t>DELETE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회원탈퇴가 완료되었습니다</a:t>
                      </a:r>
                      <a:r>
                        <a:rPr lang="en-US" altLang="ko-KR" sz="1100" dirty="0"/>
                        <a:t>. ALERT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300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마이페이지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571016-B0C1-ACB5-A81A-BB678917F5D5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14762F-63C0-1032-26A1-A2287A20416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E994954-2FA2-CDD7-34DD-2FD3D8F2F35D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EB69B51-559D-DBFB-DCCD-BB377BF32A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403D22-95FA-9BB4-56BD-9C6E3FAD3658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DB750DF-8DDE-10BC-EC89-25EE70DCB711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022B16-72EA-8DEB-D1C2-6E5010D277FB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92DC7EC-D8C2-0B9C-6B5A-A226F75506BD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EC522C9-8B3B-D1D1-ED22-161D145103D9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1969546-DBD3-973E-D736-0BB2BA423E18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92938F9-4E88-4487-72D9-2FE72B72403C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C9C5A9-E9E3-FEFD-E763-67F1BCA84DF9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02CA7FE-1FAC-3F9F-144B-ACD3C84D813D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2D3BCAA-66DD-1714-1512-3A1249FEF1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DFA7D-033D-216E-818C-C87A1239DD0E}"/>
              </a:ext>
            </a:extLst>
          </p:cNvPr>
          <p:cNvSpPr txBox="1"/>
          <p:nvPr/>
        </p:nvSpPr>
        <p:spPr>
          <a:xfrm>
            <a:off x="3259171" y="467290"/>
            <a:ext cx="19487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회원탈퇴 경고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MODAL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창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7019C52-90A6-8FF9-77B0-ED8ABA79AA6E}"/>
              </a:ext>
            </a:extLst>
          </p:cNvPr>
          <p:cNvSpPr/>
          <p:nvPr/>
        </p:nvSpPr>
        <p:spPr>
          <a:xfrm>
            <a:off x="2644437" y="1244965"/>
            <a:ext cx="4331689" cy="279611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ko-KR" altLang="en-US" b="1" dirty="0"/>
              <a:t>탈퇴 경고문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6225297-24D6-521E-5D19-22CED12C472E}"/>
              </a:ext>
            </a:extLst>
          </p:cNvPr>
          <p:cNvSpPr/>
          <p:nvPr/>
        </p:nvSpPr>
        <p:spPr>
          <a:xfrm>
            <a:off x="4852433" y="3637438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취소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0D5C130A-242C-04D8-4EB2-BA53B5BBD875}"/>
              </a:ext>
            </a:extLst>
          </p:cNvPr>
          <p:cNvSpPr/>
          <p:nvPr/>
        </p:nvSpPr>
        <p:spPr>
          <a:xfrm>
            <a:off x="3347925" y="3637438"/>
            <a:ext cx="1278730" cy="251032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48000">
                <a:srgbClr val="C00000">
                  <a:alpha val="66000"/>
                </a:srgbClr>
              </a:gs>
              <a:gs pos="100000">
                <a:srgbClr val="FF0000"/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회원탈퇴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64A12DC6-72CE-B650-DFAB-AF478E98663C}"/>
              </a:ext>
            </a:extLst>
          </p:cNvPr>
          <p:cNvSpPr/>
          <p:nvPr/>
        </p:nvSpPr>
        <p:spPr>
          <a:xfrm>
            <a:off x="3071846" y="327743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DF90B47-0687-95D2-5105-627032F83D0B}"/>
              </a:ext>
            </a:extLst>
          </p:cNvPr>
          <p:cNvSpPr/>
          <p:nvPr/>
        </p:nvSpPr>
        <p:spPr>
          <a:xfrm>
            <a:off x="2464436" y="10674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3F99D6A6-8DF4-4430-7B2F-03C500A42987}"/>
              </a:ext>
            </a:extLst>
          </p:cNvPr>
          <p:cNvSpPr/>
          <p:nvPr/>
        </p:nvSpPr>
        <p:spPr>
          <a:xfrm>
            <a:off x="3489250" y="327992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BCDB840-046E-EA67-388C-50D900C9BC22}"/>
              </a:ext>
            </a:extLst>
          </p:cNvPr>
          <p:cNvSpPr/>
          <p:nvPr/>
        </p:nvSpPr>
        <p:spPr>
          <a:xfrm>
            <a:off x="2414103" y="4443480"/>
            <a:ext cx="4727602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회원탈퇴가 완료되었습니다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이용해 주셔서 감사합니다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854E4077-E77D-4274-CFB0-A21EF911E16F}"/>
              </a:ext>
            </a:extLst>
          </p:cNvPr>
          <p:cNvSpPr/>
          <p:nvPr/>
        </p:nvSpPr>
        <p:spPr>
          <a:xfrm>
            <a:off x="3999730" y="6034672"/>
            <a:ext cx="1463474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D17D2508-075C-6593-B9F2-A3B0DA359389}"/>
              </a:ext>
            </a:extLst>
          </p:cNvPr>
          <p:cNvCxnSpPr>
            <a:cxnSpLocks/>
          </p:cNvCxnSpPr>
          <p:nvPr/>
        </p:nvCxnSpPr>
        <p:spPr>
          <a:xfrm>
            <a:off x="2406517" y="4751256"/>
            <a:ext cx="47119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6115858-8CF2-5CD2-FDC2-A8E7D6198628}"/>
              </a:ext>
            </a:extLst>
          </p:cNvPr>
          <p:cNvSpPr txBox="1"/>
          <p:nvPr/>
        </p:nvSpPr>
        <p:spPr>
          <a:xfrm>
            <a:off x="2406517" y="4443480"/>
            <a:ext cx="4735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	  	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9AF7331F-E022-025D-0C94-247AB5490661}"/>
              </a:ext>
            </a:extLst>
          </p:cNvPr>
          <p:cNvCxnSpPr>
            <a:cxnSpLocks/>
          </p:cNvCxnSpPr>
          <p:nvPr/>
        </p:nvCxnSpPr>
        <p:spPr>
          <a:xfrm>
            <a:off x="731305" y="4216668"/>
            <a:ext cx="8162324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853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8119156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메인 홈으로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수강신청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수강내역 모두 출력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ORDER BY DATE, </a:t>
                      </a:r>
                      <a:r>
                        <a:rPr lang="ko-KR" altLang="en-US" sz="1100" dirty="0"/>
                        <a:t>상태</a:t>
                      </a:r>
                      <a:r>
                        <a:rPr lang="en-US" altLang="ko-KR" sz="1100" dirty="0"/>
                        <a:t>, TITLE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300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마이페이지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수강목록 페이지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AA93C13-6ED3-C9D1-3456-107F764BF131}"/>
              </a:ext>
            </a:extLst>
          </p:cNvPr>
          <p:cNvSpPr/>
          <p:nvPr/>
        </p:nvSpPr>
        <p:spPr>
          <a:xfrm>
            <a:off x="3233866" y="2826570"/>
            <a:ext cx="1130157" cy="27194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이전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7C81FCE-1892-5861-1AD5-E65172608175}"/>
              </a:ext>
            </a:extLst>
          </p:cNvPr>
          <p:cNvSpPr/>
          <p:nvPr/>
        </p:nvSpPr>
        <p:spPr>
          <a:xfrm>
            <a:off x="4554967" y="2826570"/>
            <a:ext cx="1130157" cy="27194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err="1">
                <a:solidFill>
                  <a:schemeClr val="tx1"/>
                </a:solidFill>
              </a:rPr>
              <a:t>다른강좌보기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666268-6E5A-7452-EF19-76A0B84CB90B}"/>
              </a:ext>
            </a:extLst>
          </p:cNvPr>
          <p:cNvSpPr txBox="1"/>
          <p:nvPr/>
        </p:nvSpPr>
        <p:spPr>
          <a:xfrm>
            <a:off x="293758" y="1157391"/>
            <a:ext cx="1263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/>
              <a:t>| </a:t>
            </a:r>
            <a:r>
              <a:rPr lang="ko-KR" altLang="en-US" sz="1400" dirty="0"/>
              <a:t>수강목록</a:t>
            </a:r>
          </a:p>
        </p:txBody>
      </p:sp>
      <p:graphicFrame>
        <p:nvGraphicFramePr>
          <p:cNvPr id="34" name="표 34">
            <a:extLst>
              <a:ext uri="{FF2B5EF4-FFF2-40B4-BE49-F238E27FC236}">
                <a16:creationId xmlns:a16="http://schemas.microsoft.com/office/drawing/2014/main" id="{7B291EDA-721D-89DE-2198-7C8D166C16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1923702"/>
              </p:ext>
            </p:extLst>
          </p:nvPr>
        </p:nvGraphicFramePr>
        <p:xfrm>
          <a:off x="93477" y="1824565"/>
          <a:ext cx="9253608" cy="7416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68805">
                  <a:extLst>
                    <a:ext uri="{9D8B030D-6E8A-4147-A177-3AD203B41FA5}">
                      <a16:colId xmlns:a16="http://schemas.microsoft.com/office/drawing/2014/main" val="2050870545"/>
                    </a:ext>
                  </a:extLst>
                </a:gridCol>
                <a:gridCol w="1149668">
                  <a:extLst>
                    <a:ext uri="{9D8B030D-6E8A-4147-A177-3AD203B41FA5}">
                      <a16:colId xmlns:a16="http://schemas.microsoft.com/office/drawing/2014/main" val="3211210556"/>
                    </a:ext>
                  </a:extLst>
                </a:gridCol>
                <a:gridCol w="2483168">
                  <a:extLst>
                    <a:ext uri="{9D8B030D-6E8A-4147-A177-3AD203B41FA5}">
                      <a16:colId xmlns:a16="http://schemas.microsoft.com/office/drawing/2014/main" val="1956879040"/>
                    </a:ext>
                  </a:extLst>
                </a:gridCol>
                <a:gridCol w="1668544">
                  <a:extLst>
                    <a:ext uri="{9D8B030D-6E8A-4147-A177-3AD203B41FA5}">
                      <a16:colId xmlns:a16="http://schemas.microsoft.com/office/drawing/2014/main" val="66121044"/>
                    </a:ext>
                  </a:extLst>
                </a:gridCol>
                <a:gridCol w="2083423">
                  <a:extLst>
                    <a:ext uri="{9D8B030D-6E8A-4147-A177-3AD203B41FA5}">
                      <a16:colId xmlns:a16="http://schemas.microsoft.com/office/drawing/2014/main" val="42783360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강좌명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강사명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결제금액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3882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초코칩</a:t>
                      </a:r>
                      <a:r>
                        <a:rPr lang="ko-KR" altLang="en-US" dirty="0"/>
                        <a:t> 쿠키 만</a:t>
                      </a:r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최나리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2022-03-01~2022-10-07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5,000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수강중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821519"/>
                  </a:ext>
                </a:extLst>
              </a:tr>
            </a:tbl>
          </a:graphicData>
        </a:graphic>
      </p:graphicFrame>
      <p:sp>
        <p:nvSpPr>
          <p:cNvPr id="35" name="타원 34">
            <a:extLst>
              <a:ext uri="{FF2B5EF4-FFF2-40B4-BE49-F238E27FC236}">
                <a16:creationId xmlns:a16="http://schemas.microsoft.com/office/drawing/2014/main" id="{53CCB7DC-2726-3095-CE24-A0AB78E979CA}"/>
              </a:ext>
            </a:extLst>
          </p:cNvPr>
          <p:cNvSpPr/>
          <p:nvPr/>
        </p:nvSpPr>
        <p:spPr>
          <a:xfrm>
            <a:off x="3053865" y="264657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C73FB35-9F0F-C57D-E227-86E0F30E3243}"/>
              </a:ext>
            </a:extLst>
          </p:cNvPr>
          <p:cNvSpPr/>
          <p:nvPr/>
        </p:nvSpPr>
        <p:spPr>
          <a:xfrm>
            <a:off x="4394912" y="264657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73EBAA20-8604-9292-0EF0-0CBA4CB3CA24}"/>
              </a:ext>
            </a:extLst>
          </p:cNvPr>
          <p:cNvSpPr/>
          <p:nvPr/>
        </p:nvSpPr>
        <p:spPr>
          <a:xfrm>
            <a:off x="-1" y="161167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20099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D137A72-8720-3569-EA04-F32F0140075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0" y="0"/>
            <a:ext cx="6685935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495829" y="1155603"/>
            <a:ext cx="3600986" cy="1886168"/>
            <a:chOff x="3406778" y="2611120"/>
            <a:chExt cx="537844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406778" y="2611120"/>
              <a:ext cx="537844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5.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통합검색 페이지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62717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3D8BCBC-18D2-CFBF-AD63-8B4524F40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915936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해당 탭 상세검색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괄호로 결과 수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정렬 기준 선택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 err="1"/>
                        <a:t>콤보박스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삼각형 눌러서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오름차순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내림차순</a:t>
                      </a:r>
                      <a:r>
                        <a:rPr lang="en-US" altLang="ko-KR" sz="1100" dirty="0"/>
                        <a:t>]</a:t>
                      </a:r>
                      <a:r>
                        <a:rPr lang="ko-KR" altLang="en-US" sz="1100" dirty="0"/>
                        <a:t> 정렬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조회된 객체를 출력하는 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출력된 게시글 객체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객체는 </a:t>
                      </a:r>
                      <a:r>
                        <a:rPr lang="en-US" altLang="ko-KR" sz="1100" dirty="0"/>
                        <a:t>5</a:t>
                      </a:r>
                      <a:r>
                        <a:rPr lang="ko-KR" altLang="en-US" sz="1100" dirty="0"/>
                        <a:t>개까지 보여 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더보기</a:t>
                      </a:r>
                      <a:r>
                        <a:rPr lang="ko-KR" altLang="en-US" sz="1100" dirty="0"/>
                        <a:t> 버튼을 누르면 해당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카테고리 상세검색으로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통합 </a:t>
                      </a:r>
                      <a:r>
                        <a:rPr lang="ko-KR" altLang="en-US" sz="1100" dirty="0" err="1"/>
                        <a:t>검색창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메인페이지</a:t>
                      </a:r>
                      <a:r>
                        <a:rPr lang="ko-KR" altLang="en-US" sz="1100" dirty="0"/>
                        <a:t> 검색바의 데이터를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그대로 받아와서 텍스트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검색어 자동완성 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7F3FD49-971A-3EEE-E42D-C7E4E06A1DE8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8B94DA-3874-20B3-23B5-D15CC9B2D93F}"/>
              </a:ext>
            </a:extLst>
          </p:cNvPr>
          <p:cNvSpPr txBox="1"/>
          <p:nvPr/>
        </p:nvSpPr>
        <p:spPr>
          <a:xfrm>
            <a:off x="0" y="144125"/>
            <a:ext cx="3147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통합검색페이지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B6FC50-E150-9F9F-942E-6DF2201B6C80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07A9F7-2449-DD73-ABB4-F468AE4D4090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2E7EA1-936A-889D-5E5B-398B05C5A835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EA4715-A27A-5454-02CE-5D85CE5F0ABF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204CA3-659A-ACC4-61DB-1E018F4E0B3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93CC94F-B2A5-426E-5569-6C99FCD87EC6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C5A318-B12B-ED5E-62C0-AD8D3D8CD532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B62D073-C334-4063-CC0A-B18E017A6E1F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4959AF1-E1A0-D04F-8008-D219A5EE3E28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F9C9F7-6D61-B56A-841F-8E5224823071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269E683-3F5A-8599-6D38-0FEFB52EC2E0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54ED90F-2FD9-F12A-3D56-BE89F3861186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A94CE7-123F-0F5C-60D6-CD1287B4DE88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F460830-27FC-19CD-097B-623B3213D04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C7970BE-E761-FA1B-BB00-FB0B27941002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83911-8379-33C3-3F70-2E02C710C3F5}"/>
              </a:ext>
            </a:extLst>
          </p:cNvPr>
          <p:cNvSpPr txBox="1"/>
          <p:nvPr/>
        </p:nvSpPr>
        <p:spPr>
          <a:xfrm>
            <a:off x="3259171" y="467290"/>
            <a:ext cx="144462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검색페이지 메인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5A18EA0-0E2C-99F7-14E6-F64E622659C4}"/>
              </a:ext>
            </a:extLst>
          </p:cNvPr>
          <p:cNvSpPr/>
          <p:nvPr/>
        </p:nvSpPr>
        <p:spPr>
          <a:xfrm>
            <a:off x="53550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전체보기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09BCA61-4532-BCED-5BD7-9012884863BC}"/>
              </a:ext>
            </a:extLst>
          </p:cNvPr>
          <p:cNvSpPr/>
          <p:nvPr/>
        </p:nvSpPr>
        <p:spPr>
          <a:xfrm>
            <a:off x="1618739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공지사항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2F143BE-4DF3-3091-EB61-6AF64EEEE5F9}"/>
              </a:ext>
            </a:extLst>
          </p:cNvPr>
          <p:cNvSpPr/>
          <p:nvPr/>
        </p:nvSpPr>
        <p:spPr>
          <a:xfrm>
            <a:off x="3183928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이벤트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EC8CACA-FDAF-7030-76A6-3A0C2FA1E734}"/>
              </a:ext>
            </a:extLst>
          </p:cNvPr>
          <p:cNvSpPr/>
          <p:nvPr/>
        </p:nvSpPr>
        <p:spPr>
          <a:xfrm>
            <a:off x="4749117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강좌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25DF61D-A4FD-323F-DA5E-22123D26D8B1}"/>
              </a:ext>
            </a:extLst>
          </p:cNvPr>
          <p:cNvSpPr/>
          <p:nvPr/>
        </p:nvSpPr>
        <p:spPr>
          <a:xfrm>
            <a:off x="6314306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동아리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1B6D7DD-940F-12F8-0670-A455F15A15BC}"/>
              </a:ext>
            </a:extLst>
          </p:cNvPr>
          <p:cNvSpPr/>
          <p:nvPr/>
        </p:nvSpPr>
        <p:spPr>
          <a:xfrm>
            <a:off x="7879495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FAQ(0)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0472288-7653-6180-CF57-EFCDC6FDFD49}"/>
              </a:ext>
            </a:extLst>
          </p:cNvPr>
          <p:cNvSpPr/>
          <p:nvPr/>
        </p:nvSpPr>
        <p:spPr>
          <a:xfrm>
            <a:off x="7438767" y="2718108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최신 순</a:t>
            </a: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74D94EA7-67F3-212B-AB36-2779E293180A}"/>
              </a:ext>
            </a:extLst>
          </p:cNvPr>
          <p:cNvSpPr/>
          <p:nvPr/>
        </p:nvSpPr>
        <p:spPr>
          <a:xfrm>
            <a:off x="8841258" y="2761357"/>
            <a:ext cx="407773" cy="339810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DB26FC5-F020-9DE2-EC8A-427407EBA084}"/>
              </a:ext>
            </a:extLst>
          </p:cNvPr>
          <p:cNvSpPr/>
          <p:nvPr/>
        </p:nvSpPr>
        <p:spPr>
          <a:xfrm>
            <a:off x="821724" y="3335946"/>
            <a:ext cx="8186351" cy="201415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전체보기</a:t>
            </a:r>
            <a:r>
              <a:rPr lang="en-US" altLang="ko-KR" b="1" dirty="0"/>
              <a:t>(1</a:t>
            </a:r>
            <a:r>
              <a:rPr lang="ko-KR" altLang="en-US" b="1" dirty="0"/>
              <a:t>건</a:t>
            </a:r>
            <a:r>
              <a:rPr lang="en-US" altLang="ko-KR" b="1" dirty="0"/>
              <a:t>)</a:t>
            </a:r>
          </a:p>
          <a:p>
            <a:r>
              <a:rPr lang="en-US" altLang="ko-KR" b="1" dirty="0"/>
              <a:t>---------------------------------------------------------------</a:t>
            </a:r>
          </a:p>
          <a:p>
            <a:endParaRPr lang="ko-KR" altLang="en-US" b="1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387F517-0808-8F16-29C5-2010A305F300}"/>
              </a:ext>
            </a:extLst>
          </p:cNvPr>
          <p:cNvSpPr/>
          <p:nvPr/>
        </p:nvSpPr>
        <p:spPr>
          <a:xfrm>
            <a:off x="7438767" y="3156773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정확도 순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D070690-383F-DFD4-3E53-15F5D0CAF73F}"/>
              </a:ext>
            </a:extLst>
          </p:cNvPr>
          <p:cNvSpPr/>
          <p:nvPr/>
        </p:nvSpPr>
        <p:spPr>
          <a:xfrm>
            <a:off x="932934" y="3898178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55734F1-CCBC-CF60-8E42-86FB401EB74B}"/>
              </a:ext>
            </a:extLst>
          </p:cNvPr>
          <p:cNvSpPr/>
          <p:nvPr/>
        </p:nvSpPr>
        <p:spPr>
          <a:xfrm>
            <a:off x="7438767" y="3589259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조회수 순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96CF5B6-9091-8705-BFD0-DA3729DC53CB}"/>
              </a:ext>
            </a:extLst>
          </p:cNvPr>
          <p:cNvSpPr/>
          <p:nvPr/>
        </p:nvSpPr>
        <p:spPr>
          <a:xfrm>
            <a:off x="821724" y="5553384"/>
            <a:ext cx="8186351" cy="130461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공지사항</a:t>
            </a:r>
            <a:r>
              <a:rPr lang="en-US" altLang="ko-KR" b="1" dirty="0"/>
              <a:t>(1</a:t>
            </a:r>
            <a:r>
              <a:rPr lang="ko-KR" altLang="en-US" b="1" dirty="0"/>
              <a:t>건</a:t>
            </a:r>
            <a:r>
              <a:rPr lang="en-US" altLang="ko-KR" b="1" dirty="0"/>
              <a:t>)</a:t>
            </a:r>
          </a:p>
          <a:p>
            <a:r>
              <a:rPr lang="en-US" altLang="ko-KR" b="1" dirty="0"/>
              <a:t>---------------------------------------------------------------</a:t>
            </a:r>
          </a:p>
          <a:p>
            <a:endParaRPr lang="ko-KR" altLang="en-US" b="1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2A1F3B1-2B1F-8CB0-AA17-E97A19C8134C}"/>
              </a:ext>
            </a:extLst>
          </p:cNvPr>
          <p:cNvSpPr/>
          <p:nvPr/>
        </p:nvSpPr>
        <p:spPr>
          <a:xfrm>
            <a:off x="932934" y="4294197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208AE36-056C-F02A-7061-29700941794D}"/>
              </a:ext>
            </a:extLst>
          </p:cNvPr>
          <p:cNvSpPr/>
          <p:nvPr/>
        </p:nvSpPr>
        <p:spPr>
          <a:xfrm>
            <a:off x="4898428" y="4670478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C6E5716A-D31D-75C7-6E82-13EE579334BA}"/>
              </a:ext>
            </a:extLst>
          </p:cNvPr>
          <p:cNvSpPr/>
          <p:nvPr/>
        </p:nvSpPr>
        <p:spPr>
          <a:xfrm>
            <a:off x="4898428" y="4799623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E4EF93-DCB1-CEBF-9203-C3632910B0DB}"/>
              </a:ext>
            </a:extLst>
          </p:cNvPr>
          <p:cNvSpPr/>
          <p:nvPr/>
        </p:nvSpPr>
        <p:spPr>
          <a:xfrm>
            <a:off x="4898428" y="4959658"/>
            <a:ext cx="87527" cy="8752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DA53B6F-C6AA-303C-F121-61742E4FF72D}"/>
              </a:ext>
            </a:extLst>
          </p:cNvPr>
          <p:cNvSpPr/>
          <p:nvPr/>
        </p:nvSpPr>
        <p:spPr>
          <a:xfrm>
            <a:off x="932934" y="6158346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A59E0973-67C6-13BD-5A84-956E387FE8C8}"/>
              </a:ext>
            </a:extLst>
          </p:cNvPr>
          <p:cNvSpPr/>
          <p:nvPr/>
        </p:nvSpPr>
        <p:spPr>
          <a:xfrm>
            <a:off x="4898428" y="6578476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EC990C65-EA77-6762-88A7-8B1133D02E2A}"/>
              </a:ext>
            </a:extLst>
          </p:cNvPr>
          <p:cNvSpPr/>
          <p:nvPr/>
        </p:nvSpPr>
        <p:spPr>
          <a:xfrm>
            <a:off x="4898428" y="6707621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D37A0C1-11CF-0EBC-1380-608953487A6E}"/>
              </a:ext>
            </a:extLst>
          </p:cNvPr>
          <p:cNvSpPr/>
          <p:nvPr/>
        </p:nvSpPr>
        <p:spPr>
          <a:xfrm>
            <a:off x="932934" y="4930397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86B5473A-507A-0192-D442-AF2CE28C39D8}"/>
              </a:ext>
            </a:extLst>
          </p:cNvPr>
          <p:cNvSpPr/>
          <p:nvPr/>
        </p:nvSpPr>
        <p:spPr>
          <a:xfrm>
            <a:off x="7957751" y="5565315"/>
            <a:ext cx="1050324" cy="2837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더보기</a:t>
            </a:r>
            <a:r>
              <a:rPr lang="en-US" altLang="ko-KR" sz="1600" dirty="0"/>
              <a:t>&gt;</a:t>
            </a:r>
            <a:endParaRPr lang="ko-KR" altLang="en-US" sz="1600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ACAD8-C554-2375-F79A-2DEF08441388}"/>
              </a:ext>
            </a:extLst>
          </p:cNvPr>
          <p:cNvSpPr/>
          <p:nvPr/>
        </p:nvSpPr>
        <p:spPr>
          <a:xfrm>
            <a:off x="55612" y="229855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7D2D2F5E-A64C-3E97-CDA4-45B3CBBE6337}"/>
              </a:ext>
            </a:extLst>
          </p:cNvPr>
          <p:cNvSpPr/>
          <p:nvPr/>
        </p:nvSpPr>
        <p:spPr>
          <a:xfrm>
            <a:off x="1120755" y="234083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50C45EEF-D944-8F1D-2ED3-27597991E421}"/>
              </a:ext>
            </a:extLst>
          </p:cNvPr>
          <p:cNvSpPr/>
          <p:nvPr/>
        </p:nvSpPr>
        <p:spPr>
          <a:xfrm>
            <a:off x="7191836" y="257600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AAAEEC9-D074-AAF2-A1CD-533B94E56AE1}"/>
              </a:ext>
            </a:extLst>
          </p:cNvPr>
          <p:cNvSpPr/>
          <p:nvPr/>
        </p:nvSpPr>
        <p:spPr>
          <a:xfrm>
            <a:off x="8946696" y="277847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1E285D0B-89DD-DD53-E877-9BE1FE4B7C70}"/>
              </a:ext>
            </a:extLst>
          </p:cNvPr>
          <p:cNvSpPr/>
          <p:nvPr/>
        </p:nvSpPr>
        <p:spPr>
          <a:xfrm>
            <a:off x="752934" y="31930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69ADDAFB-A012-A7A0-7D9A-75825377FC13}"/>
              </a:ext>
            </a:extLst>
          </p:cNvPr>
          <p:cNvSpPr/>
          <p:nvPr/>
        </p:nvSpPr>
        <p:spPr>
          <a:xfrm>
            <a:off x="5626647" y="386503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FFD0DC8B-9139-CA1C-AF3F-369BFD81F3C8}"/>
              </a:ext>
            </a:extLst>
          </p:cNvPr>
          <p:cNvSpPr/>
          <p:nvPr/>
        </p:nvSpPr>
        <p:spPr>
          <a:xfrm>
            <a:off x="5564863" y="488715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26BF9488-E5B0-3B87-7B05-D53A46A2788C}"/>
              </a:ext>
            </a:extLst>
          </p:cNvPr>
          <p:cNvSpPr/>
          <p:nvPr/>
        </p:nvSpPr>
        <p:spPr>
          <a:xfrm>
            <a:off x="7710820" y="543358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DC7652EC-CAEE-DC45-0C1A-CF0E4A466FCC}"/>
              </a:ext>
            </a:extLst>
          </p:cNvPr>
          <p:cNvSpPr/>
          <p:nvPr/>
        </p:nvSpPr>
        <p:spPr>
          <a:xfrm>
            <a:off x="415612" y="1099712"/>
            <a:ext cx="8531083" cy="652736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5BB4CB4-96F2-9D60-BFD9-81FD771004FD}"/>
              </a:ext>
            </a:extLst>
          </p:cNvPr>
          <p:cNvSpPr/>
          <p:nvPr/>
        </p:nvSpPr>
        <p:spPr>
          <a:xfrm>
            <a:off x="7309022" y="1099712"/>
            <a:ext cx="1633043" cy="652736"/>
          </a:xfrm>
          <a:prstGeom prst="rect">
            <a:avLst/>
          </a:prstGeom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검색</a:t>
            </a: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A51FCA1-7F65-955E-FECB-F94737C9CDF6}"/>
              </a:ext>
            </a:extLst>
          </p:cNvPr>
          <p:cNvSpPr/>
          <p:nvPr/>
        </p:nvSpPr>
        <p:spPr>
          <a:xfrm>
            <a:off x="235611" y="94638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E8214F5-12A0-64CA-74B3-06C447564F98}"/>
              </a:ext>
            </a:extLst>
          </p:cNvPr>
          <p:cNvSpPr/>
          <p:nvPr/>
        </p:nvSpPr>
        <p:spPr>
          <a:xfrm>
            <a:off x="3859851" y="12225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59" name="이등변 삼각형 58">
            <a:extLst>
              <a:ext uri="{FF2B5EF4-FFF2-40B4-BE49-F238E27FC236}">
                <a16:creationId xmlns:a16="http://schemas.microsoft.com/office/drawing/2014/main" id="{436FB6A7-A1ED-E26F-5432-C4E066464591}"/>
              </a:ext>
            </a:extLst>
          </p:cNvPr>
          <p:cNvSpPr/>
          <p:nvPr/>
        </p:nvSpPr>
        <p:spPr>
          <a:xfrm flipV="1">
            <a:off x="6764327" y="1245431"/>
            <a:ext cx="407773" cy="33981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1481068-3A67-4A7B-E28E-43995B6136C3}"/>
              </a:ext>
            </a:extLst>
          </p:cNvPr>
          <p:cNvSpPr/>
          <p:nvPr/>
        </p:nvSpPr>
        <p:spPr>
          <a:xfrm>
            <a:off x="6584326" y="127501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20052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66A8220-3A1D-4ACA-A2D5-97F2214D69F2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27312C-C290-42D5-B406-A7C7AD0ADE42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B94902F1-4CEB-4CE2-950B-478B9478F966}"/>
              </a:ext>
            </a:extLst>
          </p:cNvPr>
          <p:cNvSpPr txBox="1"/>
          <p:nvPr/>
        </p:nvSpPr>
        <p:spPr>
          <a:xfrm>
            <a:off x="1199037" y="305526"/>
            <a:ext cx="3817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spc="-300" dirty="0">
                <a:latin typeface="+mn-ea"/>
              </a:rPr>
              <a:t>프로젝트 선정 이유</a:t>
            </a:r>
            <a:endParaRPr kumimoji="1" lang="ja-JP" altLang="en-US" sz="3600" spc="-3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323D1-1E0C-4767-A0A1-D401D7812AB4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1</a:t>
            </a:r>
            <a:endParaRPr lang="ko-KR" altLang="en-US" sz="1100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77316B0-41DE-479F-B9D6-AC2E6C8040CC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AED10D3-6B24-11FD-2AD0-DBA0012F0801}"/>
              </a:ext>
            </a:extLst>
          </p:cNvPr>
          <p:cNvSpPr txBox="1"/>
          <p:nvPr/>
        </p:nvSpPr>
        <p:spPr>
          <a:xfrm>
            <a:off x="2407920" y="5538893"/>
            <a:ext cx="73761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문화센터 홈페이지에는 다양한 요소와 메뉴를 제공하고</a:t>
            </a:r>
            <a:endParaRPr lang="en-US" altLang="ko-KR" dirty="0"/>
          </a:p>
          <a:p>
            <a:r>
              <a:rPr lang="ko-KR" altLang="en-US" dirty="0"/>
              <a:t>하나의 홈페이지에 여러 아이디어들이 들어갈 수 있다고 판단</a:t>
            </a:r>
            <a:endParaRPr lang="en-US" altLang="ko-KR" dirty="0"/>
          </a:p>
          <a:p>
            <a:r>
              <a:rPr lang="ko-KR" altLang="en-US" dirty="0"/>
              <a:t>또한 현업에서 가장 마주치기 쉬운 유형이라고 생각해서 선정</a:t>
            </a:r>
          </a:p>
        </p:txBody>
      </p:sp>
    </p:spTree>
    <p:extLst>
      <p:ext uri="{BB962C8B-B14F-4D97-AF65-F5344CB8AC3E}">
        <p14:creationId xmlns:p14="http://schemas.microsoft.com/office/powerpoint/2010/main" val="3414076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3311418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해당 탭 상세검색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괄호로 결과 수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정렬 기준 선택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콤보 박스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삼각형 눌러서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오름차순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내림차순</a:t>
                      </a:r>
                      <a:r>
                        <a:rPr lang="en-US" altLang="ko-KR" sz="1100" dirty="0"/>
                        <a:t>]</a:t>
                      </a:r>
                      <a:r>
                        <a:rPr lang="ko-KR" altLang="en-US" sz="1100" dirty="0"/>
                        <a:t> 정렬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조회된 객체를 출력하는 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출력된 게시글 객체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객체는 </a:t>
                      </a:r>
                      <a:r>
                        <a:rPr lang="en-US" altLang="ko-KR" sz="1100" dirty="0"/>
                        <a:t>20</a:t>
                      </a:r>
                      <a:r>
                        <a:rPr lang="ko-KR" altLang="en-US" sz="1100" dirty="0"/>
                        <a:t>개까지 보여 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통합 검색 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메인 페이지 검색바의 데이터를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그대로 받아와서 텍스트 입력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검색어 자동완성 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페이지 이동 버튼 구현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페이지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건 넘어갈 시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페이지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단위로 이동하는 버튼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첫 페이지</a:t>
                      </a:r>
                      <a:r>
                        <a:rPr lang="en-US" altLang="ko-KR" sz="1100" dirty="0"/>
                        <a:t>,</a:t>
                      </a:r>
                      <a:r>
                        <a:rPr lang="ko-KR" altLang="en-US" sz="1100" dirty="0"/>
                        <a:t> 끝 페이지로 이동 버튼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해당 게시판 내에서 검색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제목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작성자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내용 검색필터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147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통합검색페이지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139814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상세검색 페이지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A8C3B5D-AA31-F3FF-6934-8CC81FA23020}"/>
              </a:ext>
            </a:extLst>
          </p:cNvPr>
          <p:cNvSpPr/>
          <p:nvPr/>
        </p:nvSpPr>
        <p:spPr>
          <a:xfrm>
            <a:off x="53550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전체보기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FEE5C02-42B5-FCAE-C76B-9360E5B83063}"/>
              </a:ext>
            </a:extLst>
          </p:cNvPr>
          <p:cNvSpPr/>
          <p:nvPr/>
        </p:nvSpPr>
        <p:spPr>
          <a:xfrm>
            <a:off x="1618739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공지사항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A6BC200-5623-3616-5475-E4AEC3811383}"/>
              </a:ext>
            </a:extLst>
          </p:cNvPr>
          <p:cNvSpPr/>
          <p:nvPr/>
        </p:nvSpPr>
        <p:spPr>
          <a:xfrm>
            <a:off x="3183928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이벤트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03A423B-A539-745C-37A5-AB95FA87647D}"/>
              </a:ext>
            </a:extLst>
          </p:cNvPr>
          <p:cNvSpPr/>
          <p:nvPr/>
        </p:nvSpPr>
        <p:spPr>
          <a:xfrm>
            <a:off x="4749117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강좌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0583611-5F27-0891-E037-1C4F271AAA2F}"/>
              </a:ext>
            </a:extLst>
          </p:cNvPr>
          <p:cNvSpPr/>
          <p:nvPr/>
        </p:nvSpPr>
        <p:spPr>
          <a:xfrm>
            <a:off x="6314306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동아리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FB93D3B9-08F9-E934-6336-3C227EE02DDC}"/>
              </a:ext>
            </a:extLst>
          </p:cNvPr>
          <p:cNvSpPr/>
          <p:nvPr/>
        </p:nvSpPr>
        <p:spPr>
          <a:xfrm>
            <a:off x="7879495" y="2050846"/>
            <a:ext cx="1427205" cy="48191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FAQ(0)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7E335B8-6AE2-79C7-2635-B33692BC2E83}"/>
              </a:ext>
            </a:extLst>
          </p:cNvPr>
          <p:cNvSpPr/>
          <p:nvPr/>
        </p:nvSpPr>
        <p:spPr>
          <a:xfrm>
            <a:off x="7438767" y="2718108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최신 순</a:t>
            </a:r>
          </a:p>
        </p:txBody>
      </p:sp>
      <p:sp>
        <p:nvSpPr>
          <p:cNvPr id="42" name="이등변 삼각형 41">
            <a:extLst>
              <a:ext uri="{FF2B5EF4-FFF2-40B4-BE49-F238E27FC236}">
                <a16:creationId xmlns:a16="http://schemas.microsoft.com/office/drawing/2014/main" id="{A5843F98-7795-393F-E0AA-59BC129E55D1}"/>
              </a:ext>
            </a:extLst>
          </p:cNvPr>
          <p:cNvSpPr/>
          <p:nvPr/>
        </p:nvSpPr>
        <p:spPr>
          <a:xfrm>
            <a:off x="8841258" y="2761357"/>
            <a:ext cx="407773" cy="339810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A5A52D2-6AAF-4148-6A3A-C81009A10E40}"/>
              </a:ext>
            </a:extLst>
          </p:cNvPr>
          <p:cNvSpPr/>
          <p:nvPr/>
        </p:nvSpPr>
        <p:spPr>
          <a:xfrm>
            <a:off x="821724" y="3335946"/>
            <a:ext cx="8186351" cy="201415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b="1" dirty="0"/>
              <a:t>전체보기</a:t>
            </a:r>
            <a:r>
              <a:rPr lang="en-US" altLang="ko-KR" b="1" dirty="0"/>
              <a:t>(1</a:t>
            </a:r>
            <a:r>
              <a:rPr lang="ko-KR" altLang="en-US" b="1" dirty="0"/>
              <a:t>건</a:t>
            </a:r>
            <a:r>
              <a:rPr lang="en-US" altLang="ko-KR" b="1" dirty="0"/>
              <a:t>)</a:t>
            </a:r>
          </a:p>
          <a:p>
            <a:r>
              <a:rPr lang="en-US" altLang="ko-KR" b="1" dirty="0"/>
              <a:t>---------------------------------------------------------------</a:t>
            </a:r>
          </a:p>
          <a:p>
            <a:endParaRPr lang="ko-KR" altLang="en-US" b="1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3385208-81A9-B44C-4EE7-814C6128129F}"/>
              </a:ext>
            </a:extLst>
          </p:cNvPr>
          <p:cNvSpPr/>
          <p:nvPr/>
        </p:nvSpPr>
        <p:spPr>
          <a:xfrm>
            <a:off x="7438767" y="3156773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정확도 순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6D68949-FAE3-C57E-704E-58B14CD87A67}"/>
              </a:ext>
            </a:extLst>
          </p:cNvPr>
          <p:cNvSpPr/>
          <p:nvPr/>
        </p:nvSpPr>
        <p:spPr>
          <a:xfrm>
            <a:off x="932934" y="3898178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1A50B5E9-D2F7-EAB8-EB2D-D3A1F21BC709}"/>
              </a:ext>
            </a:extLst>
          </p:cNvPr>
          <p:cNvSpPr/>
          <p:nvPr/>
        </p:nvSpPr>
        <p:spPr>
          <a:xfrm>
            <a:off x="7438767" y="3589259"/>
            <a:ext cx="186793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조회수 순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481FE13-A3D4-028D-1CA4-633CBA06C47D}"/>
              </a:ext>
            </a:extLst>
          </p:cNvPr>
          <p:cNvSpPr/>
          <p:nvPr/>
        </p:nvSpPr>
        <p:spPr>
          <a:xfrm>
            <a:off x="932934" y="4294197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3EF28EEA-4817-4E4F-8790-6E9171D71A5D}"/>
              </a:ext>
            </a:extLst>
          </p:cNvPr>
          <p:cNvSpPr/>
          <p:nvPr/>
        </p:nvSpPr>
        <p:spPr>
          <a:xfrm>
            <a:off x="4898428" y="4670478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175EE75-FFB9-79E7-58E8-E1660A7E7DB3}"/>
              </a:ext>
            </a:extLst>
          </p:cNvPr>
          <p:cNvSpPr/>
          <p:nvPr/>
        </p:nvSpPr>
        <p:spPr>
          <a:xfrm>
            <a:off x="4898428" y="4799623"/>
            <a:ext cx="87527" cy="8752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619FEEF2-F076-E6BE-7BAB-4C5AAE3A12D6}"/>
              </a:ext>
            </a:extLst>
          </p:cNvPr>
          <p:cNvSpPr/>
          <p:nvPr/>
        </p:nvSpPr>
        <p:spPr>
          <a:xfrm>
            <a:off x="4898428" y="4959658"/>
            <a:ext cx="87527" cy="8752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0E93E76A-7E1F-FB91-F5AD-688848E6BA75}"/>
              </a:ext>
            </a:extLst>
          </p:cNvPr>
          <p:cNvSpPr/>
          <p:nvPr/>
        </p:nvSpPr>
        <p:spPr>
          <a:xfrm>
            <a:off x="932934" y="4930397"/>
            <a:ext cx="7908324" cy="32685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게시글 객체 </a:t>
            </a:r>
            <a:r>
              <a:rPr lang="en-US" altLang="ko-KR" dirty="0"/>
              <a:t>20</a:t>
            </a:r>
            <a:endParaRPr lang="ko-KR" altLang="en-US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55612" y="229855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482D602E-2E0A-F71E-2A57-A56A9FDC529D}"/>
              </a:ext>
            </a:extLst>
          </p:cNvPr>
          <p:cNvSpPr/>
          <p:nvPr/>
        </p:nvSpPr>
        <p:spPr>
          <a:xfrm>
            <a:off x="1120755" y="234083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B6CBC3C7-B63A-F3A9-6C2A-0472AED3534A}"/>
              </a:ext>
            </a:extLst>
          </p:cNvPr>
          <p:cNvSpPr/>
          <p:nvPr/>
        </p:nvSpPr>
        <p:spPr>
          <a:xfrm>
            <a:off x="7191836" y="257600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84FBA61C-89BD-537D-CBEA-336B328C797A}"/>
              </a:ext>
            </a:extLst>
          </p:cNvPr>
          <p:cNvSpPr/>
          <p:nvPr/>
        </p:nvSpPr>
        <p:spPr>
          <a:xfrm>
            <a:off x="8946696" y="277847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1EC6E269-FA7E-859C-C30D-450BD36A8457}"/>
              </a:ext>
            </a:extLst>
          </p:cNvPr>
          <p:cNvSpPr/>
          <p:nvPr/>
        </p:nvSpPr>
        <p:spPr>
          <a:xfrm>
            <a:off x="752934" y="31930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F8B8AF20-01AC-A364-D86C-55A9ACF1D4AA}"/>
              </a:ext>
            </a:extLst>
          </p:cNvPr>
          <p:cNvSpPr/>
          <p:nvPr/>
        </p:nvSpPr>
        <p:spPr>
          <a:xfrm>
            <a:off x="5626647" y="386503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8D7B105F-4065-F1B8-14FB-3C56352A4AA7}"/>
              </a:ext>
            </a:extLst>
          </p:cNvPr>
          <p:cNvSpPr/>
          <p:nvPr/>
        </p:nvSpPr>
        <p:spPr>
          <a:xfrm>
            <a:off x="5564863" y="488715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48D3D3EC-678C-459E-9038-88D91F96A83D}"/>
              </a:ext>
            </a:extLst>
          </p:cNvPr>
          <p:cNvSpPr/>
          <p:nvPr/>
        </p:nvSpPr>
        <p:spPr>
          <a:xfrm>
            <a:off x="415612" y="1099712"/>
            <a:ext cx="8531083" cy="652736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B4FA2F37-CBF8-35F8-9E25-41F25F3ACF44}"/>
              </a:ext>
            </a:extLst>
          </p:cNvPr>
          <p:cNvSpPr/>
          <p:nvPr/>
        </p:nvSpPr>
        <p:spPr>
          <a:xfrm>
            <a:off x="7309022" y="1099712"/>
            <a:ext cx="1633043" cy="652736"/>
          </a:xfrm>
          <a:prstGeom prst="rect">
            <a:avLst/>
          </a:prstGeom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검색</a:t>
            </a: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705962C8-E3EE-623E-AB84-F964AAA9F361}"/>
              </a:ext>
            </a:extLst>
          </p:cNvPr>
          <p:cNvSpPr/>
          <p:nvPr/>
        </p:nvSpPr>
        <p:spPr>
          <a:xfrm>
            <a:off x="235611" y="94638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1012C3AE-E812-7A49-A4AE-F708363D475E}"/>
              </a:ext>
            </a:extLst>
          </p:cNvPr>
          <p:cNvSpPr/>
          <p:nvPr/>
        </p:nvSpPr>
        <p:spPr>
          <a:xfrm>
            <a:off x="3859851" y="12225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7" name="이등변 삼각형 76">
            <a:extLst>
              <a:ext uri="{FF2B5EF4-FFF2-40B4-BE49-F238E27FC236}">
                <a16:creationId xmlns:a16="http://schemas.microsoft.com/office/drawing/2014/main" id="{D45409F7-A3A0-8564-9EE8-F5A700558E6D}"/>
              </a:ext>
            </a:extLst>
          </p:cNvPr>
          <p:cNvSpPr/>
          <p:nvPr/>
        </p:nvSpPr>
        <p:spPr>
          <a:xfrm flipV="1">
            <a:off x="6764327" y="1245431"/>
            <a:ext cx="407773" cy="33981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FDE52D35-52D4-355A-505A-A1B64D90B746}"/>
              </a:ext>
            </a:extLst>
          </p:cNvPr>
          <p:cNvSpPr/>
          <p:nvPr/>
        </p:nvSpPr>
        <p:spPr>
          <a:xfrm>
            <a:off x="6584326" y="127501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4628C9D-A35B-C243-2ECB-BFAA44E6D80B}"/>
              </a:ext>
            </a:extLst>
          </p:cNvPr>
          <p:cNvSpPr/>
          <p:nvPr/>
        </p:nvSpPr>
        <p:spPr>
          <a:xfrm>
            <a:off x="2391444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4D8381-8E91-CF33-963A-913BFCCC43A4}"/>
              </a:ext>
            </a:extLst>
          </p:cNvPr>
          <p:cNvSpPr/>
          <p:nvPr/>
        </p:nvSpPr>
        <p:spPr>
          <a:xfrm>
            <a:off x="2992811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D12BDF-AF51-58BD-2138-52ADD9FF4BB3}"/>
              </a:ext>
            </a:extLst>
          </p:cNvPr>
          <p:cNvSpPr/>
          <p:nvPr/>
        </p:nvSpPr>
        <p:spPr>
          <a:xfrm>
            <a:off x="3557490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B7B2C2-429D-1CB4-DCBF-34E0447F7FF5}"/>
              </a:ext>
            </a:extLst>
          </p:cNvPr>
          <p:cNvSpPr/>
          <p:nvPr/>
        </p:nvSpPr>
        <p:spPr>
          <a:xfrm>
            <a:off x="4122169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FBCE9AF-849D-1D8D-275B-0D69A7B4F890}"/>
              </a:ext>
            </a:extLst>
          </p:cNvPr>
          <p:cNvSpPr/>
          <p:nvPr/>
        </p:nvSpPr>
        <p:spPr>
          <a:xfrm>
            <a:off x="4723536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1EDDD0E-585B-2B7A-97F4-5026AADFDF57}"/>
              </a:ext>
            </a:extLst>
          </p:cNvPr>
          <p:cNvSpPr/>
          <p:nvPr/>
        </p:nvSpPr>
        <p:spPr>
          <a:xfrm>
            <a:off x="5288215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F6CD393-4EA0-743B-F7BB-EA7D07114FC4}"/>
              </a:ext>
            </a:extLst>
          </p:cNvPr>
          <p:cNvSpPr/>
          <p:nvPr/>
        </p:nvSpPr>
        <p:spPr>
          <a:xfrm>
            <a:off x="5885068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648AE9E-A1A5-79B6-360B-4BAAB42F3DC3}"/>
              </a:ext>
            </a:extLst>
          </p:cNvPr>
          <p:cNvSpPr/>
          <p:nvPr/>
        </p:nvSpPr>
        <p:spPr>
          <a:xfrm>
            <a:off x="6486435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C85BE33-893F-10AF-DBFD-5C3AB8365391}"/>
              </a:ext>
            </a:extLst>
          </p:cNvPr>
          <p:cNvSpPr/>
          <p:nvPr/>
        </p:nvSpPr>
        <p:spPr>
          <a:xfrm>
            <a:off x="7051114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32F4300-5814-2022-C9B4-0A2DB9A68B7E}"/>
              </a:ext>
            </a:extLst>
          </p:cNvPr>
          <p:cNvSpPr/>
          <p:nvPr/>
        </p:nvSpPr>
        <p:spPr>
          <a:xfrm>
            <a:off x="2634212" y="6174305"/>
            <a:ext cx="990344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7EF9F48-EE70-3051-D303-70843ED2BF54}"/>
              </a:ext>
            </a:extLst>
          </p:cNvPr>
          <p:cNvSpPr/>
          <p:nvPr/>
        </p:nvSpPr>
        <p:spPr>
          <a:xfrm>
            <a:off x="3828441" y="6174305"/>
            <a:ext cx="2562353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EditView</a:t>
            </a:r>
            <a:r>
              <a:rPr lang="en-US" altLang="ko-KR" dirty="0"/>
              <a:t>(Text box)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DC1A13F-D2A0-191B-74FD-D43E6B9F2A05}"/>
              </a:ext>
            </a:extLst>
          </p:cNvPr>
          <p:cNvSpPr/>
          <p:nvPr/>
        </p:nvSpPr>
        <p:spPr>
          <a:xfrm>
            <a:off x="6526979" y="6174305"/>
            <a:ext cx="660827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29FF4242-E518-FFAD-2986-323EB780B2C2}"/>
              </a:ext>
            </a:extLst>
          </p:cNvPr>
          <p:cNvSpPr/>
          <p:nvPr/>
        </p:nvSpPr>
        <p:spPr>
          <a:xfrm flipV="1">
            <a:off x="3321968" y="6284272"/>
            <a:ext cx="255063" cy="212552"/>
          </a:xfrm>
          <a:prstGeom prst="triangle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03CB5217-6DA0-5F52-1702-9520ABF5EEED}"/>
              </a:ext>
            </a:extLst>
          </p:cNvPr>
          <p:cNvSpPr/>
          <p:nvPr/>
        </p:nvSpPr>
        <p:spPr>
          <a:xfrm>
            <a:off x="3046711" y="575090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0344A9BC-73CC-F835-F256-92961FE41FF3}"/>
              </a:ext>
            </a:extLst>
          </p:cNvPr>
          <p:cNvSpPr/>
          <p:nvPr/>
        </p:nvSpPr>
        <p:spPr>
          <a:xfrm>
            <a:off x="7644280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&gt;&gt;</a:t>
            </a:r>
            <a:endParaRPr lang="ko-KR" altLang="en-US" sz="12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9676E8AF-1C1A-8343-F7FA-030FB4A86AC2}"/>
              </a:ext>
            </a:extLst>
          </p:cNvPr>
          <p:cNvSpPr/>
          <p:nvPr/>
        </p:nvSpPr>
        <p:spPr>
          <a:xfrm>
            <a:off x="1790077" y="5492236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&lt;&lt;</a:t>
            </a:r>
            <a:endParaRPr lang="ko-KR" altLang="en-US" sz="12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C2C933-2D62-2E78-85DE-3421BB0CFF99}"/>
              </a:ext>
            </a:extLst>
          </p:cNvPr>
          <p:cNvSpPr/>
          <p:nvPr/>
        </p:nvSpPr>
        <p:spPr>
          <a:xfrm>
            <a:off x="2391693" y="57766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ADEE0414-ACDB-37AE-6365-99216924EEF2}"/>
              </a:ext>
            </a:extLst>
          </p:cNvPr>
          <p:cNvSpPr/>
          <p:nvPr/>
        </p:nvSpPr>
        <p:spPr>
          <a:xfrm>
            <a:off x="1809236" y="57766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11E8BA9E-7A4D-A804-9FA0-442CA34AA921}"/>
              </a:ext>
            </a:extLst>
          </p:cNvPr>
          <p:cNvSpPr/>
          <p:nvPr/>
        </p:nvSpPr>
        <p:spPr>
          <a:xfrm>
            <a:off x="3710893" y="645845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78414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전체 객체를 담는 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해당 게시글로 이동하는 링크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제목클릭과 동일한 작동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미리보기 내용은 </a:t>
                      </a:r>
                      <a:r>
                        <a:rPr lang="en-US" altLang="ko-KR" sz="1100" dirty="0"/>
                        <a:t>2~3</a:t>
                      </a:r>
                      <a:r>
                        <a:rPr lang="ko-KR" altLang="en-US" sz="1100" dirty="0"/>
                        <a:t>줄 제공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147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통합검색페이지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16113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검색결과 객체 구성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0E468A21-7A62-DB5F-C130-C973E86F1B18}"/>
              </a:ext>
            </a:extLst>
          </p:cNvPr>
          <p:cNvSpPr/>
          <p:nvPr/>
        </p:nvSpPr>
        <p:spPr>
          <a:xfrm>
            <a:off x="424207" y="2224216"/>
            <a:ext cx="8583870" cy="194621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CF62B7C3-8B70-1B8E-F92C-8DDA1D854CF7}"/>
              </a:ext>
            </a:extLst>
          </p:cNvPr>
          <p:cNvSpPr/>
          <p:nvPr/>
        </p:nvSpPr>
        <p:spPr>
          <a:xfrm>
            <a:off x="509048" y="2329101"/>
            <a:ext cx="7433227" cy="6818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제목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5192E6F-A77A-7A86-37D8-BCA8B928F992}"/>
              </a:ext>
            </a:extLst>
          </p:cNvPr>
          <p:cNvSpPr/>
          <p:nvPr/>
        </p:nvSpPr>
        <p:spPr>
          <a:xfrm>
            <a:off x="509048" y="3091922"/>
            <a:ext cx="7433227" cy="51761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내용 미리보기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CCCE326A-4E63-93F0-43D1-30998A863144}"/>
              </a:ext>
            </a:extLst>
          </p:cNvPr>
          <p:cNvSpPr/>
          <p:nvPr/>
        </p:nvSpPr>
        <p:spPr>
          <a:xfrm>
            <a:off x="509048" y="3689402"/>
            <a:ext cx="7433227" cy="39657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작성자 </a:t>
            </a:r>
            <a:r>
              <a:rPr lang="en-US" altLang="ko-KR" dirty="0"/>
              <a:t>/ </a:t>
            </a:r>
            <a:r>
              <a:rPr lang="ko-KR" altLang="en-US" dirty="0"/>
              <a:t>날짜 </a:t>
            </a:r>
            <a:r>
              <a:rPr lang="en-US" altLang="ko-KR" dirty="0"/>
              <a:t>/ </a:t>
            </a:r>
            <a:r>
              <a:rPr lang="ko-KR" altLang="en-US" dirty="0"/>
              <a:t>시간</a:t>
            </a:r>
          </a:p>
        </p:txBody>
      </p:sp>
      <p:sp>
        <p:nvSpPr>
          <p:cNvPr id="57" name="L 도형 56">
            <a:extLst>
              <a:ext uri="{FF2B5EF4-FFF2-40B4-BE49-F238E27FC236}">
                <a16:creationId xmlns:a16="http://schemas.microsoft.com/office/drawing/2014/main" id="{364616DB-8C49-5664-9F81-2E9257887CDE}"/>
              </a:ext>
            </a:extLst>
          </p:cNvPr>
          <p:cNvSpPr/>
          <p:nvPr/>
        </p:nvSpPr>
        <p:spPr>
          <a:xfrm rot="13500000">
            <a:off x="7875597" y="2805406"/>
            <a:ext cx="819613" cy="792186"/>
          </a:xfrm>
          <a:prstGeom prst="corner">
            <a:avLst>
              <a:gd name="adj1" fmla="val 21963"/>
              <a:gd name="adj2" fmla="val 24766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244206" y="20676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8F048BA0-FB62-C8AC-4CBE-C3596F03A7C6}"/>
              </a:ext>
            </a:extLst>
          </p:cNvPr>
          <p:cNvSpPr/>
          <p:nvPr/>
        </p:nvSpPr>
        <p:spPr>
          <a:xfrm>
            <a:off x="3733240" y="223812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6E85439-5607-F1EA-9874-BF4F5A3B0E27}"/>
              </a:ext>
            </a:extLst>
          </p:cNvPr>
          <p:cNvSpPr/>
          <p:nvPr/>
        </p:nvSpPr>
        <p:spPr>
          <a:xfrm>
            <a:off x="8122276" y="256086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5573455-B1FC-E6A5-A530-7A85F759313F}"/>
              </a:ext>
            </a:extLst>
          </p:cNvPr>
          <p:cNvSpPr/>
          <p:nvPr/>
        </p:nvSpPr>
        <p:spPr>
          <a:xfrm>
            <a:off x="5355000" y="319732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385987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279424" y="1155603"/>
            <a:ext cx="4033797" cy="1886168"/>
            <a:chOff x="3083555" y="2611120"/>
            <a:chExt cx="6024891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083555" y="2611120"/>
              <a:ext cx="602489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6.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수강 관리 시스템</a:t>
              </a:r>
            </a:p>
          </p:txBody>
        </p:sp>
      </p:grpSp>
      <p:pic>
        <p:nvPicPr>
          <p:cNvPr id="3076" name="Picture 4">
            <a:extLst>
              <a:ext uri="{FF2B5EF4-FFF2-40B4-BE49-F238E27FC236}">
                <a16:creationId xmlns:a16="http://schemas.microsoft.com/office/drawing/2014/main" id="{9FC3E6A5-D027-3903-57D9-EC8942F1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 bwMode="auto">
          <a:xfrm>
            <a:off x="0" y="0"/>
            <a:ext cx="66859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8131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693754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수강신청 안내</a:t>
                      </a:r>
                      <a:endParaRPr lang="en-US" altLang="ko-KR" sz="1100" dirty="0"/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Ø"/>
                      </a:pPr>
                      <a:r>
                        <a:rPr lang="ko-KR" altLang="en-US" sz="1100" dirty="0"/>
                        <a:t>아코디언 방식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펼치기 시 컨텐츠 보여줌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펼치기 작동 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다른 모든 페이지 접기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안내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안내페이지 구성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1B47F6C-6970-1D68-ACC6-B6037D787E15}"/>
              </a:ext>
            </a:extLst>
          </p:cNvPr>
          <p:cNvCxnSpPr>
            <a:cxnSpLocks/>
          </p:cNvCxnSpPr>
          <p:nvPr/>
        </p:nvCxnSpPr>
        <p:spPr>
          <a:xfrm>
            <a:off x="841949" y="2211254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4C54162-4A51-C6CE-EC12-AEEC6BD2C779}"/>
              </a:ext>
            </a:extLst>
          </p:cNvPr>
          <p:cNvSpPr txBox="1"/>
          <p:nvPr/>
        </p:nvSpPr>
        <p:spPr>
          <a:xfrm>
            <a:off x="880914" y="1797711"/>
            <a:ext cx="4235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수강안내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197D9083-3EE6-E44E-3415-3B6228275B95}"/>
              </a:ext>
            </a:extLst>
          </p:cNvPr>
          <p:cNvCxnSpPr>
            <a:cxnSpLocks/>
          </p:cNvCxnSpPr>
          <p:nvPr/>
        </p:nvCxnSpPr>
        <p:spPr>
          <a:xfrm>
            <a:off x="841949" y="1696413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B4B3FEB-53C0-037D-DECE-1D6C60A743CC}"/>
              </a:ext>
            </a:extLst>
          </p:cNvPr>
          <p:cNvCxnSpPr>
            <a:cxnSpLocks/>
          </p:cNvCxnSpPr>
          <p:nvPr/>
        </p:nvCxnSpPr>
        <p:spPr>
          <a:xfrm>
            <a:off x="837172" y="4282345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6438574-65B7-7005-313F-FC4A92910638}"/>
              </a:ext>
            </a:extLst>
          </p:cNvPr>
          <p:cNvSpPr txBox="1"/>
          <p:nvPr/>
        </p:nvSpPr>
        <p:spPr>
          <a:xfrm>
            <a:off x="876137" y="3868802"/>
            <a:ext cx="4235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수강 시 유의사항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1A12D9A-97C1-3A30-4EFD-B630AA47FD60}"/>
              </a:ext>
            </a:extLst>
          </p:cNvPr>
          <p:cNvCxnSpPr>
            <a:cxnSpLocks/>
          </p:cNvCxnSpPr>
          <p:nvPr/>
        </p:nvCxnSpPr>
        <p:spPr>
          <a:xfrm>
            <a:off x="837172" y="3767504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FDCC656-3C21-1433-003F-04A46D4BC589}"/>
              </a:ext>
            </a:extLst>
          </p:cNvPr>
          <p:cNvSpPr/>
          <p:nvPr/>
        </p:nvSpPr>
        <p:spPr>
          <a:xfrm>
            <a:off x="8520943" y="1926233"/>
            <a:ext cx="229711" cy="64684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더하기 기호 29">
            <a:extLst>
              <a:ext uri="{FF2B5EF4-FFF2-40B4-BE49-F238E27FC236}">
                <a16:creationId xmlns:a16="http://schemas.microsoft.com/office/drawing/2014/main" id="{B1FCDFAF-D9B2-B0FE-BA87-8E6B2ECA2291}"/>
              </a:ext>
            </a:extLst>
          </p:cNvPr>
          <p:cNvSpPr/>
          <p:nvPr/>
        </p:nvSpPr>
        <p:spPr>
          <a:xfrm>
            <a:off x="8520269" y="3884483"/>
            <a:ext cx="229711" cy="234786"/>
          </a:xfrm>
          <a:prstGeom prst="mathPlus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2E54A762-4B79-CCF0-753A-D00F4FFD45CB}"/>
              </a:ext>
            </a:extLst>
          </p:cNvPr>
          <p:cNvCxnSpPr>
            <a:cxnSpLocks/>
          </p:cNvCxnSpPr>
          <p:nvPr/>
        </p:nvCxnSpPr>
        <p:spPr>
          <a:xfrm>
            <a:off x="841949" y="4921064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DC06706-E1AB-23A9-6E88-980F73A3C610}"/>
              </a:ext>
            </a:extLst>
          </p:cNvPr>
          <p:cNvSpPr txBox="1"/>
          <p:nvPr/>
        </p:nvSpPr>
        <p:spPr>
          <a:xfrm>
            <a:off x="880914" y="4507521"/>
            <a:ext cx="4235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신청안내 </a:t>
            </a:r>
            <a:r>
              <a:rPr lang="en-US" altLang="ko-KR" sz="1400" dirty="0"/>
              <a:t>( </a:t>
            </a:r>
            <a:r>
              <a:rPr lang="ko-KR" altLang="en-US" sz="1400" dirty="0"/>
              <a:t>방법</a:t>
            </a:r>
            <a:r>
              <a:rPr lang="en-US" altLang="ko-KR" sz="1400" dirty="0"/>
              <a:t>, </a:t>
            </a:r>
            <a:r>
              <a:rPr lang="ko-KR" altLang="en-US" sz="1400" dirty="0"/>
              <a:t>결제방법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0A7D859F-0B24-AA7F-6B28-7D97C4BB77F7}"/>
              </a:ext>
            </a:extLst>
          </p:cNvPr>
          <p:cNvCxnSpPr>
            <a:cxnSpLocks/>
          </p:cNvCxnSpPr>
          <p:nvPr/>
        </p:nvCxnSpPr>
        <p:spPr>
          <a:xfrm>
            <a:off x="841949" y="4406223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51BF24D5-ADAC-81B7-5BBE-9275A968A2D3}"/>
              </a:ext>
            </a:extLst>
          </p:cNvPr>
          <p:cNvCxnSpPr>
            <a:cxnSpLocks/>
          </p:cNvCxnSpPr>
          <p:nvPr/>
        </p:nvCxnSpPr>
        <p:spPr>
          <a:xfrm>
            <a:off x="837172" y="5554278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03CA9A4-AF1B-95CC-3844-52179C496B55}"/>
              </a:ext>
            </a:extLst>
          </p:cNvPr>
          <p:cNvSpPr txBox="1"/>
          <p:nvPr/>
        </p:nvSpPr>
        <p:spPr>
          <a:xfrm>
            <a:off x="876137" y="5140735"/>
            <a:ext cx="4235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온라인 신청 가이드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E4EE0872-CC26-F1D6-311C-2FC9BC1DC759}"/>
              </a:ext>
            </a:extLst>
          </p:cNvPr>
          <p:cNvCxnSpPr>
            <a:cxnSpLocks/>
          </p:cNvCxnSpPr>
          <p:nvPr/>
        </p:nvCxnSpPr>
        <p:spPr>
          <a:xfrm>
            <a:off x="837172" y="5039437"/>
            <a:ext cx="8028000" cy="0"/>
          </a:xfrm>
          <a:prstGeom prst="line">
            <a:avLst/>
          </a:prstGeom>
          <a:ln w="63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더하기 기호 37">
            <a:extLst>
              <a:ext uri="{FF2B5EF4-FFF2-40B4-BE49-F238E27FC236}">
                <a16:creationId xmlns:a16="http://schemas.microsoft.com/office/drawing/2014/main" id="{C2591488-CE1B-F87E-8639-2AFEEF89E0E8}"/>
              </a:ext>
            </a:extLst>
          </p:cNvPr>
          <p:cNvSpPr/>
          <p:nvPr/>
        </p:nvSpPr>
        <p:spPr>
          <a:xfrm>
            <a:off x="8520943" y="4550992"/>
            <a:ext cx="229711" cy="234786"/>
          </a:xfrm>
          <a:prstGeom prst="mathPlus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더하기 기호 38">
            <a:extLst>
              <a:ext uri="{FF2B5EF4-FFF2-40B4-BE49-F238E27FC236}">
                <a16:creationId xmlns:a16="http://schemas.microsoft.com/office/drawing/2014/main" id="{D2E9F19C-787B-3990-D180-8938C8946C97}"/>
              </a:ext>
            </a:extLst>
          </p:cNvPr>
          <p:cNvSpPr/>
          <p:nvPr/>
        </p:nvSpPr>
        <p:spPr>
          <a:xfrm>
            <a:off x="8520269" y="5156416"/>
            <a:ext cx="229711" cy="234786"/>
          </a:xfrm>
          <a:prstGeom prst="mathPlus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696137" y="151194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20AA96F5-7AAC-9DD6-60C8-A4582E7026E0}"/>
              </a:ext>
            </a:extLst>
          </p:cNvPr>
          <p:cNvSpPr/>
          <p:nvPr/>
        </p:nvSpPr>
        <p:spPr>
          <a:xfrm>
            <a:off x="1019175" y="2333625"/>
            <a:ext cx="7730805" cy="1328111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61966CC3-65B0-8E3C-BBC6-C12AEEEF8EE1}"/>
              </a:ext>
            </a:extLst>
          </p:cNvPr>
          <p:cNvSpPr/>
          <p:nvPr/>
        </p:nvSpPr>
        <p:spPr>
          <a:xfrm>
            <a:off x="870328" y="22604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24EFF000-C63E-1732-DF5B-2C5004677FF0}"/>
              </a:ext>
            </a:extLst>
          </p:cNvPr>
          <p:cNvSpPr/>
          <p:nvPr/>
        </p:nvSpPr>
        <p:spPr>
          <a:xfrm>
            <a:off x="8536061" y="366080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209451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직사각형 64">
            <a:extLst>
              <a:ext uri="{FF2B5EF4-FFF2-40B4-BE49-F238E27FC236}">
                <a16:creationId xmlns:a16="http://schemas.microsoft.com/office/drawing/2014/main" id="{4609068E-4DFA-8AEA-B306-69DD61130FD3}"/>
              </a:ext>
            </a:extLst>
          </p:cNvPr>
          <p:cNvSpPr/>
          <p:nvPr/>
        </p:nvSpPr>
        <p:spPr>
          <a:xfrm>
            <a:off x="656280" y="1848331"/>
            <a:ext cx="7757525" cy="103371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3589122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분류코드 테이블 참조해서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강좌 분류 받아오기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분류코드는 관리자 페이지에서 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검색결과 정렬 기능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최신순은 개강일을 기준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검색결과는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개까지 출력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NULL</a:t>
                      </a:r>
                      <a:r>
                        <a:rPr lang="ko-KR" altLang="en-US" sz="1100" dirty="0"/>
                        <a:t>값 검색 시 와일드카드</a:t>
                      </a:r>
                      <a:r>
                        <a:rPr lang="en-US" altLang="ko-KR" sz="1100" dirty="0"/>
                        <a:t>(*)</a:t>
                      </a:r>
                    </a:p>
                    <a:p>
                      <a:pPr latinLnBrk="1"/>
                      <a:r>
                        <a:rPr lang="ko-KR" altLang="en-US" sz="1100" dirty="0"/>
                        <a:t>검색결과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Default 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분류전체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수강대상전체</a:t>
                      </a:r>
                      <a:r>
                        <a:rPr lang="en-US" altLang="ko-KR" sz="1100" dirty="0"/>
                        <a:t>]</a:t>
                      </a:r>
                    </a:p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접수상태전체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 err="1"/>
                        <a:t>최신순</a:t>
                      </a:r>
                      <a:r>
                        <a:rPr lang="en-US" altLang="ko-KR" sz="1100" dirty="0"/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페이지 버튼은 </a:t>
                      </a:r>
                      <a:r>
                        <a:rPr lang="en-US" altLang="ko-KR" sz="1100" dirty="0"/>
                        <a:t>5</a:t>
                      </a:r>
                      <a:r>
                        <a:rPr lang="ko-KR" altLang="en-US" sz="1100" dirty="0"/>
                        <a:t>개씩 보여줌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목록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안내페이지 구성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C59E2BE-F1CE-B19E-2D96-7BF55E7DEE3D}"/>
              </a:ext>
            </a:extLst>
          </p:cNvPr>
          <p:cNvSpPr/>
          <p:nvPr/>
        </p:nvSpPr>
        <p:spPr>
          <a:xfrm>
            <a:off x="1960609" y="2458958"/>
            <a:ext cx="5477848" cy="3020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8E058F-4C5B-98E6-81A7-4CC4C649387D}"/>
              </a:ext>
            </a:extLst>
          </p:cNvPr>
          <p:cNvSpPr txBox="1"/>
          <p:nvPr/>
        </p:nvSpPr>
        <p:spPr>
          <a:xfrm>
            <a:off x="3496593" y="1998338"/>
            <a:ext cx="8796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수강대상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0AFBFA9-83EF-7F40-F65F-39C6FB97F664}"/>
              </a:ext>
            </a:extLst>
          </p:cNvPr>
          <p:cNvSpPr txBox="1"/>
          <p:nvPr/>
        </p:nvSpPr>
        <p:spPr>
          <a:xfrm>
            <a:off x="5548606" y="1987309"/>
            <a:ext cx="8796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접수상태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D612C2A-5927-26E3-933E-23685FAD3443}"/>
              </a:ext>
            </a:extLst>
          </p:cNvPr>
          <p:cNvSpPr txBox="1"/>
          <p:nvPr/>
        </p:nvSpPr>
        <p:spPr>
          <a:xfrm>
            <a:off x="1114386" y="2468729"/>
            <a:ext cx="704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강좌명</a:t>
            </a:r>
            <a:endParaRPr lang="ko-KR" alt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25E045-06CA-F3DB-641E-15CF9502B92B}"/>
              </a:ext>
            </a:extLst>
          </p:cNvPr>
          <p:cNvSpPr txBox="1"/>
          <p:nvPr/>
        </p:nvSpPr>
        <p:spPr>
          <a:xfrm>
            <a:off x="1227275" y="1998803"/>
            <a:ext cx="5298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분류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C6FC2C8-479A-A633-5514-927214AF2CE8}"/>
              </a:ext>
            </a:extLst>
          </p:cNvPr>
          <p:cNvSpPr/>
          <p:nvPr/>
        </p:nvSpPr>
        <p:spPr>
          <a:xfrm>
            <a:off x="1960609" y="1990405"/>
            <a:ext cx="1462460" cy="3060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5C7DFA7-F228-6546-D676-4BBFE0B6E5DD}"/>
              </a:ext>
            </a:extLst>
          </p:cNvPr>
          <p:cNvSpPr/>
          <p:nvPr/>
        </p:nvSpPr>
        <p:spPr>
          <a:xfrm>
            <a:off x="3174405" y="1987248"/>
            <a:ext cx="271780" cy="3065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46" name="이등변 삼각형 45">
            <a:extLst>
              <a:ext uri="{FF2B5EF4-FFF2-40B4-BE49-F238E27FC236}">
                <a16:creationId xmlns:a16="http://schemas.microsoft.com/office/drawing/2014/main" id="{08C0FD11-05DD-ACD6-1879-935AE9D989E8}"/>
              </a:ext>
            </a:extLst>
          </p:cNvPr>
          <p:cNvSpPr/>
          <p:nvPr/>
        </p:nvSpPr>
        <p:spPr>
          <a:xfrm rot="10800000">
            <a:off x="3225672" y="2089865"/>
            <a:ext cx="149792" cy="98402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B9DF020-E18B-9928-4E44-C99422E62672}"/>
              </a:ext>
            </a:extLst>
          </p:cNvPr>
          <p:cNvSpPr/>
          <p:nvPr/>
        </p:nvSpPr>
        <p:spPr>
          <a:xfrm>
            <a:off x="3422026" y="3130159"/>
            <a:ext cx="966794" cy="293007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초기화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D63B781-993B-B7EA-E5D3-161C1A8A6ECE}"/>
              </a:ext>
            </a:extLst>
          </p:cNvPr>
          <p:cNvSpPr/>
          <p:nvPr/>
        </p:nvSpPr>
        <p:spPr>
          <a:xfrm>
            <a:off x="4632029" y="3131331"/>
            <a:ext cx="966794" cy="293007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A78283C2-F2DD-25D7-BECC-81E4325FFC3A}"/>
              </a:ext>
            </a:extLst>
          </p:cNvPr>
          <p:cNvSpPr/>
          <p:nvPr/>
        </p:nvSpPr>
        <p:spPr>
          <a:xfrm>
            <a:off x="7203242" y="2889145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/>
              <a:t>강좌명</a:t>
            </a:r>
            <a:r>
              <a:rPr lang="ko-KR" altLang="en-US" sz="1200" dirty="0"/>
              <a:t> 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FAA8B70-43C8-AABB-562B-D9D1D2FE9E45}"/>
              </a:ext>
            </a:extLst>
          </p:cNvPr>
          <p:cNvSpPr/>
          <p:nvPr/>
        </p:nvSpPr>
        <p:spPr>
          <a:xfrm>
            <a:off x="7203242" y="2580786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평점 순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36899F2-5994-9FC1-4ECB-B56A4622A414}"/>
              </a:ext>
            </a:extLst>
          </p:cNvPr>
          <p:cNvSpPr/>
          <p:nvPr/>
        </p:nvSpPr>
        <p:spPr>
          <a:xfrm>
            <a:off x="3930092" y="6094131"/>
            <a:ext cx="188402" cy="19655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9BBA8FE1-8963-C003-1C2D-92E344081667}"/>
              </a:ext>
            </a:extLst>
          </p:cNvPr>
          <p:cNvSpPr/>
          <p:nvPr/>
        </p:nvSpPr>
        <p:spPr>
          <a:xfrm>
            <a:off x="4235432" y="6091640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2</a:t>
            </a:r>
            <a:endParaRPr lang="ko-KR" altLang="en-US" sz="1200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F4710A4-AD73-569D-6B3B-AA539D4A2211}"/>
              </a:ext>
            </a:extLst>
          </p:cNvPr>
          <p:cNvSpPr/>
          <p:nvPr/>
        </p:nvSpPr>
        <p:spPr>
          <a:xfrm>
            <a:off x="4540773" y="6091641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3</a:t>
            </a:r>
            <a:endParaRPr lang="ko-KR" altLang="en-US" sz="1200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87F0FAB2-590B-E5C1-452E-346E49913A44}"/>
              </a:ext>
            </a:extLst>
          </p:cNvPr>
          <p:cNvSpPr/>
          <p:nvPr/>
        </p:nvSpPr>
        <p:spPr>
          <a:xfrm>
            <a:off x="5451930" y="6091637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&gt;</a:t>
            </a:r>
            <a:endParaRPr lang="ko-KR" altLang="en-US" sz="12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07B37907-7B05-A578-565E-3D0438167CBE}"/>
              </a:ext>
            </a:extLst>
          </p:cNvPr>
          <p:cNvSpPr/>
          <p:nvPr/>
        </p:nvSpPr>
        <p:spPr>
          <a:xfrm>
            <a:off x="4844492" y="6091639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4</a:t>
            </a:r>
            <a:endParaRPr lang="ko-KR" altLang="en-US" sz="1200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1E57E4EC-079F-9C97-C0F7-4751CC88A961}"/>
              </a:ext>
            </a:extLst>
          </p:cNvPr>
          <p:cNvSpPr/>
          <p:nvPr/>
        </p:nvSpPr>
        <p:spPr>
          <a:xfrm>
            <a:off x="3620388" y="6091636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&lt;</a:t>
            </a:r>
            <a:endParaRPr lang="ko-KR" altLang="en-US" sz="1200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D84BF848-53E3-1AA4-4D47-446D10D06077}"/>
              </a:ext>
            </a:extLst>
          </p:cNvPr>
          <p:cNvSpPr/>
          <p:nvPr/>
        </p:nvSpPr>
        <p:spPr>
          <a:xfrm>
            <a:off x="5148211" y="6091638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5</a:t>
            </a:r>
            <a:endParaRPr lang="ko-KR" altLang="en-US" sz="1200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17F069E-C98B-2FA5-C68F-8D0C5381FC4F}"/>
              </a:ext>
            </a:extLst>
          </p:cNvPr>
          <p:cNvSpPr/>
          <p:nvPr/>
        </p:nvSpPr>
        <p:spPr>
          <a:xfrm>
            <a:off x="5754551" y="6091635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≫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9D06C2E4-2D93-734C-047C-F7BA8FD75D97}"/>
              </a:ext>
            </a:extLst>
          </p:cNvPr>
          <p:cNvSpPr/>
          <p:nvPr/>
        </p:nvSpPr>
        <p:spPr>
          <a:xfrm>
            <a:off x="3310684" y="6091635"/>
            <a:ext cx="188402" cy="196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≪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FF650036-3FAD-5E16-E037-8710BCB7EA33}"/>
              </a:ext>
            </a:extLst>
          </p:cNvPr>
          <p:cNvSpPr/>
          <p:nvPr/>
        </p:nvSpPr>
        <p:spPr>
          <a:xfrm>
            <a:off x="7203243" y="3209854"/>
            <a:ext cx="1151562" cy="3060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b="1" dirty="0" err="1"/>
              <a:t>최신순</a:t>
            </a:r>
            <a:endParaRPr lang="ko-KR" altLang="en-US" sz="1100" b="1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0A85AE55-A35E-34FE-2411-84236564CAFE}"/>
              </a:ext>
            </a:extLst>
          </p:cNvPr>
          <p:cNvSpPr/>
          <p:nvPr/>
        </p:nvSpPr>
        <p:spPr>
          <a:xfrm>
            <a:off x="8113486" y="3216957"/>
            <a:ext cx="271780" cy="3060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이등변 삼각형 67">
            <a:extLst>
              <a:ext uri="{FF2B5EF4-FFF2-40B4-BE49-F238E27FC236}">
                <a16:creationId xmlns:a16="http://schemas.microsoft.com/office/drawing/2014/main" id="{BA659236-B40D-D0E0-5085-49142CFE3DBF}"/>
              </a:ext>
            </a:extLst>
          </p:cNvPr>
          <p:cNvSpPr/>
          <p:nvPr/>
        </p:nvSpPr>
        <p:spPr>
          <a:xfrm rot="10800000">
            <a:off x="8164753" y="3322706"/>
            <a:ext cx="149792" cy="98402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17D80B84-7A13-593C-8443-F2D74256AA5F}"/>
              </a:ext>
            </a:extLst>
          </p:cNvPr>
          <p:cNvSpPr/>
          <p:nvPr/>
        </p:nvSpPr>
        <p:spPr>
          <a:xfrm>
            <a:off x="4272159" y="1987007"/>
            <a:ext cx="1151562" cy="3060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성인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5C6F185D-32F5-7EA3-8013-3D0699F3C356}"/>
              </a:ext>
            </a:extLst>
          </p:cNvPr>
          <p:cNvSpPr/>
          <p:nvPr/>
        </p:nvSpPr>
        <p:spPr>
          <a:xfrm>
            <a:off x="5157737" y="1990173"/>
            <a:ext cx="271780" cy="3065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79" name="이등변 삼각형 78">
            <a:extLst>
              <a:ext uri="{FF2B5EF4-FFF2-40B4-BE49-F238E27FC236}">
                <a16:creationId xmlns:a16="http://schemas.microsoft.com/office/drawing/2014/main" id="{D91135D1-F1D6-3A66-BA5D-BC77CB96F094}"/>
              </a:ext>
            </a:extLst>
          </p:cNvPr>
          <p:cNvSpPr/>
          <p:nvPr/>
        </p:nvSpPr>
        <p:spPr>
          <a:xfrm rot="10800000">
            <a:off x="5226324" y="2086467"/>
            <a:ext cx="149792" cy="98402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450004B-2344-FEC2-C4D1-835C38F858FF}"/>
              </a:ext>
            </a:extLst>
          </p:cNvPr>
          <p:cNvSpPr/>
          <p:nvPr/>
        </p:nvSpPr>
        <p:spPr>
          <a:xfrm>
            <a:off x="6431822" y="1985607"/>
            <a:ext cx="1151562" cy="3060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200" dirty="0"/>
              <a:t>   전체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3DBFD571-F5B3-6580-3473-3428C816B0A1}"/>
              </a:ext>
            </a:extLst>
          </p:cNvPr>
          <p:cNvSpPr/>
          <p:nvPr/>
        </p:nvSpPr>
        <p:spPr>
          <a:xfrm>
            <a:off x="7325655" y="1988693"/>
            <a:ext cx="271780" cy="3065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82" name="이등변 삼각형 81">
            <a:extLst>
              <a:ext uri="{FF2B5EF4-FFF2-40B4-BE49-F238E27FC236}">
                <a16:creationId xmlns:a16="http://schemas.microsoft.com/office/drawing/2014/main" id="{13F05F6F-0188-4246-2002-5757BBAF02E2}"/>
              </a:ext>
            </a:extLst>
          </p:cNvPr>
          <p:cNvSpPr/>
          <p:nvPr/>
        </p:nvSpPr>
        <p:spPr>
          <a:xfrm rot="10800000">
            <a:off x="7385987" y="2085067"/>
            <a:ext cx="149792" cy="98402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2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9211C9B7-26F5-5E92-34B3-D0A760BE3BE5}"/>
              </a:ext>
            </a:extLst>
          </p:cNvPr>
          <p:cNvSpPr/>
          <p:nvPr/>
        </p:nvSpPr>
        <p:spPr>
          <a:xfrm>
            <a:off x="4273919" y="1679537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학생 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0F7CBD36-004E-948F-0C2A-8E98D05D631C}"/>
              </a:ext>
            </a:extLst>
          </p:cNvPr>
          <p:cNvSpPr/>
          <p:nvPr/>
        </p:nvSpPr>
        <p:spPr>
          <a:xfrm>
            <a:off x="4275937" y="1367596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영</a:t>
            </a:r>
            <a:r>
              <a:rPr lang="en-US" altLang="ko-KR" sz="1200" dirty="0"/>
              <a:t>,</a:t>
            </a:r>
            <a:r>
              <a:rPr lang="ko-KR" altLang="en-US" sz="1200" dirty="0"/>
              <a:t>유아</a:t>
            </a: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E810C79D-1BAA-32DD-DDD4-8705E02028F1}"/>
              </a:ext>
            </a:extLst>
          </p:cNvPr>
          <p:cNvSpPr/>
          <p:nvPr/>
        </p:nvSpPr>
        <p:spPr>
          <a:xfrm>
            <a:off x="6443140" y="1672218"/>
            <a:ext cx="1145197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접수 가능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584E3BF5-5134-477F-E08D-52599C709061}"/>
              </a:ext>
            </a:extLst>
          </p:cNvPr>
          <p:cNvSpPr/>
          <p:nvPr/>
        </p:nvSpPr>
        <p:spPr>
          <a:xfrm>
            <a:off x="6441728" y="1389306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오픈 예정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8499FC6E-C495-B971-8328-85D8295DA0B4}"/>
              </a:ext>
            </a:extLst>
          </p:cNvPr>
          <p:cNvSpPr/>
          <p:nvPr/>
        </p:nvSpPr>
        <p:spPr>
          <a:xfrm>
            <a:off x="6439957" y="1096112"/>
            <a:ext cx="115156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접수 마감 </a:t>
            </a:r>
          </a:p>
        </p:txBody>
      </p:sp>
      <p:graphicFrame>
        <p:nvGraphicFramePr>
          <p:cNvPr id="91" name="표 91">
            <a:extLst>
              <a:ext uri="{FF2B5EF4-FFF2-40B4-BE49-F238E27FC236}">
                <a16:creationId xmlns:a16="http://schemas.microsoft.com/office/drawing/2014/main" id="{C1EFF5F4-512E-0092-0FD2-80D70C5E5C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965250"/>
              </p:ext>
            </p:extLst>
          </p:nvPr>
        </p:nvGraphicFramePr>
        <p:xfrm>
          <a:off x="656280" y="3632545"/>
          <a:ext cx="7757525" cy="222504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68643">
                  <a:extLst>
                    <a:ext uri="{9D8B030D-6E8A-4147-A177-3AD203B41FA5}">
                      <a16:colId xmlns:a16="http://schemas.microsoft.com/office/drawing/2014/main" val="2525143940"/>
                    </a:ext>
                  </a:extLst>
                </a:gridCol>
                <a:gridCol w="2168843">
                  <a:extLst>
                    <a:ext uri="{9D8B030D-6E8A-4147-A177-3AD203B41FA5}">
                      <a16:colId xmlns:a16="http://schemas.microsoft.com/office/drawing/2014/main" val="174581861"/>
                    </a:ext>
                  </a:extLst>
                </a:gridCol>
                <a:gridCol w="1140143">
                  <a:extLst>
                    <a:ext uri="{9D8B030D-6E8A-4147-A177-3AD203B41FA5}">
                      <a16:colId xmlns:a16="http://schemas.microsoft.com/office/drawing/2014/main" val="355845164"/>
                    </a:ext>
                  </a:extLst>
                </a:gridCol>
                <a:gridCol w="760730">
                  <a:extLst>
                    <a:ext uri="{9D8B030D-6E8A-4147-A177-3AD203B41FA5}">
                      <a16:colId xmlns:a16="http://schemas.microsoft.com/office/drawing/2014/main" val="1856923025"/>
                    </a:ext>
                  </a:extLst>
                </a:gridCol>
                <a:gridCol w="921068">
                  <a:extLst>
                    <a:ext uri="{9D8B030D-6E8A-4147-A177-3AD203B41FA5}">
                      <a16:colId xmlns:a16="http://schemas.microsoft.com/office/drawing/2014/main" val="1261514140"/>
                    </a:ext>
                  </a:extLst>
                </a:gridCol>
                <a:gridCol w="1036955">
                  <a:extLst>
                    <a:ext uri="{9D8B030D-6E8A-4147-A177-3AD203B41FA5}">
                      <a16:colId xmlns:a16="http://schemas.microsoft.com/office/drawing/2014/main" val="340708722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6629742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강좌명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요일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강사명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수강료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접수상태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178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초코칩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스콘</a:t>
                      </a:r>
                      <a:r>
                        <a:rPr lang="ko-KR" altLang="en-US" dirty="0"/>
                        <a:t> 만들기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11:00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전수정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1,000 </a:t>
                      </a:r>
                      <a:r>
                        <a:rPr lang="ko-KR" altLang="en-US" dirty="0"/>
                        <a:t>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접수가능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4207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배드민턴 기초반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18:00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최선혜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5,000 </a:t>
                      </a:r>
                      <a:r>
                        <a:rPr lang="ko-KR" altLang="en-US" dirty="0"/>
                        <a:t>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접수마감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035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020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3926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553716"/>
                  </a:ext>
                </a:extLst>
              </a:tr>
            </a:tbl>
          </a:graphicData>
        </a:graphic>
      </p:graphicFrame>
      <p:sp>
        <p:nvSpPr>
          <p:cNvPr id="92" name="타원 91">
            <a:extLst>
              <a:ext uri="{FF2B5EF4-FFF2-40B4-BE49-F238E27FC236}">
                <a16:creationId xmlns:a16="http://schemas.microsoft.com/office/drawing/2014/main" id="{52252B91-ED4F-6570-CDD0-F12B4A15E5CF}"/>
              </a:ext>
            </a:extLst>
          </p:cNvPr>
          <p:cNvSpPr/>
          <p:nvPr/>
        </p:nvSpPr>
        <p:spPr>
          <a:xfrm>
            <a:off x="993711" y="171080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0EAC94E6-E42D-A854-39A1-D720B9D6E67E}"/>
              </a:ext>
            </a:extLst>
          </p:cNvPr>
          <p:cNvSpPr/>
          <p:nvPr/>
        </p:nvSpPr>
        <p:spPr>
          <a:xfrm>
            <a:off x="1365592" y="171080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3F1E6492-7C10-0356-4646-88C8C68832A2}"/>
              </a:ext>
            </a:extLst>
          </p:cNvPr>
          <p:cNvSpPr/>
          <p:nvPr/>
        </p:nvSpPr>
        <p:spPr>
          <a:xfrm>
            <a:off x="6790000" y="300431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73E57F7D-66C1-CD70-ED50-329F52028B70}"/>
              </a:ext>
            </a:extLst>
          </p:cNvPr>
          <p:cNvSpPr/>
          <p:nvPr/>
        </p:nvSpPr>
        <p:spPr>
          <a:xfrm>
            <a:off x="442308" y="344385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D52698F1-7F22-5D86-8DCB-FF86CD658B6A}"/>
              </a:ext>
            </a:extLst>
          </p:cNvPr>
          <p:cNvSpPr/>
          <p:nvPr/>
        </p:nvSpPr>
        <p:spPr>
          <a:xfrm>
            <a:off x="4492562" y="292829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91A0E046-3BA1-5F62-86BB-E869C7011420}"/>
              </a:ext>
            </a:extLst>
          </p:cNvPr>
          <p:cNvSpPr/>
          <p:nvPr/>
        </p:nvSpPr>
        <p:spPr>
          <a:xfrm>
            <a:off x="3165917" y="29815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BC86E8E9-78C0-75C2-A407-6B8F3AC694AF}"/>
              </a:ext>
            </a:extLst>
          </p:cNvPr>
          <p:cNvSpPr/>
          <p:nvPr/>
        </p:nvSpPr>
        <p:spPr>
          <a:xfrm>
            <a:off x="2919545" y="585758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1B748876-993D-9BE3-37E2-A746224435FF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C3DB497-90B4-9322-CB9F-9B413611F0FC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984ADA6E-8A87-CC22-14E4-AE3FD4AC5F1C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FC99F98-7DB8-796E-585A-3FACBDBD6C4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5F1F2E7-8EA4-5459-3F3B-B6BE4FF1978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BDD045B-0C96-CE1A-260D-E9C149CED47B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8886BFD-35D5-1820-8FE8-4DECC0BEF59D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E71F1005-3584-A2F5-F190-DE2547559ED5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FE47259E-35FF-BDF3-199A-45AFBB3C20EC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45A59750-B9F9-A858-B730-DC48027E0559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748E2386-43E9-36C9-55EE-AA41BB069DF5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3CFF304-27AB-35AA-2A61-F81435CC8C5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70891A8F-7F1A-5182-15EC-488B455FEABA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35467C57-2EB5-F24A-1791-946A1468601A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027967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E5D8F69B-AAB5-7705-BE5B-A4A34845FF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440118"/>
              </p:ext>
            </p:extLst>
          </p:nvPr>
        </p:nvGraphicFramePr>
        <p:xfrm>
          <a:off x="274878" y="1134896"/>
          <a:ext cx="8421446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9597">
                  <a:extLst>
                    <a:ext uri="{9D8B030D-6E8A-4147-A177-3AD203B41FA5}">
                      <a16:colId xmlns:a16="http://schemas.microsoft.com/office/drawing/2014/main" val="2333264715"/>
                    </a:ext>
                  </a:extLst>
                </a:gridCol>
                <a:gridCol w="2931195">
                  <a:extLst>
                    <a:ext uri="{9D8B030D-6E8A-4147-A177-3AD203B41FA5}">
                      <a16:colId xmlns:a16="http://schemas.microsoft.com/office/drawing/2014/main" val="1079632054"/>
                    </a:ext>
                  </a:extLst>
                </a:gridCol>
                <a:gridCol w="1250280">
                  <a:extLst>
                    <a:ext uri="{9D8B030D-6E8A-4147-A177-3AD203B41FA5}">
                      <a16:colId xmlns:a16="http://schemas.microsoft.com/office/drawing/2014/main" val="1835853626"/>
                    </a:ext>
                  </a:extLst>
                </a:gridCol>
                <a:gridCol w="3000374">
                  <a:extLst>
                    <a:ext uri="{9D8B030D-6E8A-4147-A177-3AD203B41FA5}">
                      <a16:colId xmlns:a16="http://schemas.microsoft.com/office/drawing/2014/main" val="3987817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강좌명</a:t>
                      </a:r>
                      <a:endParaRPr lang="ko-KR" altLang="en-US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접수기간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8036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강사명</a:t>
                      </a:r>
                      <a:endParaRPr lang="ko-KR" altLang="en-US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접수기간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3513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강의실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수강기간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915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수강요일</a:t>
                      </a:r>
                      <a:endParaRPr lang="ko-KR" altLang="en-US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수강시간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515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수강료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수강대상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99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총 정원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신청 인원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708680"/>
                  </a:ext>
                </a:extLst>
              </a:tr>
            </a:tbl>
          </a:graphicData>
        </a:graphic>
      </p:graphicFrame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5236015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DB</a:t>
                      </a:r>
                      <a:r>
                        <a:rPr lang="ko-KR" altLang="en-US" sz="1100" dirty="0"/>
                        <a:t>내용을 테이블에 보여주기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수강상태에 따라 버튼 내용 변경 </a:t>
                      </a:r>
                      <a:r>
                        <a:rPr lang="en-US" altLang="ko-KR" sz="1100" dirty="0"/>
                        <a:t>:</a:t>
                      </a: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수강신청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신청완료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신청불가</a:t>
                      </a:r>
                      <a:r>
                        <a:rPr lang="en-US" altLang="ko-KR" sz="1100" dirty="0"/>
                        <a:t>]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수강신청 시 결제페이지로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상세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상세페이지 상단</a:t>
            </a: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134162" y="92830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73E326-CF58-1D31-C290-6831C9BDB710}"/>
              </a:ext>
            </a:extLst>
          </p:cNvPr>
          <p:cNvSpPr/>
          <p:nvPr/>
        </p:nvSpPr>
        <p:spPr>
          <a:xfrm>
            <a:off x="3422026" y="3721126"/>
            <a:ext cx="966794" cy="293007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목록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CE4FF1C-8C22-5E45-1423-32396C56A28D}"/>
              </a:ext>
            </a:extLst>
          </p:cNvPr>
          <p:cNvSpPr/>
          <p:nvPr/>
        </p:nvSpPr>
        <p:spPr>
          <a:xfrm>
            <a:off x="4632029" y="3722298"/>
            <a:ext cx="966794" cy="293007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수강신청</a:t>
            </a: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B6D1089C-7329-89B0-4998-CA4BA8E085F6}"/>
              </a:ext>
            </a:extLst>
          </p:cNvPr>
          <p:cNvSpPr/>
          <p:nvPr/>
        </p:nvSpPr>
        <p:spPr>
          <a:xfrm>
            <a:off x="3165917" y="34371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D00B05E4-D1CB-3A23-3AB2-F944CB734ECD}"/>
              </a:ext>
            </a:extLst>
          </p:cNvPr>
          <p:cNvSpPr/>
          <p:nvPr/>
        </p:nvSpPr>
        <p:spPr>
          <a:xfrm>
            <a:off x="4485601" y="34371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BC38EDE5-096F-4881-71FA-414BF99002E2}"/>
              </a:ext>
            </a:extLst>
          </p:cNvPr>
          <p:cNvSpPr/>
          <p:nvPr/>
        </p:nvSpPr>
        <p:spPr>
          <a:xfrm>
            <a:off x="4862212" y="34371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150599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795977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탭 레이아웃을 통해서 페이지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수강신청 및 취소에 대한 내용 안내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지정된 내용 불러오기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상세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235192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상세페이지 하단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강의계획서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F9CB05C-D173-6BBE-94BA-A80C0E6B036D}"/>
              </a:ext>
            </a:extLst>
          </p:cNvPr>
          <p:cNvSpPr/>
          <p:nvPr/>
        </p:nvSpPr>
        <p:spPr>
          <a:xfrm>
            <a:off x="766503" y="1541394"/>
            <a:ext cx="8064440" cy="517247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530DEE-4EC5-34E9-7979-F08CC14F3A0B}"/>
              </a:ext>
            </a:extLst>
          </p:cNvPr>
          <p:cNvSpPr/>
          <p:nvPr/>
        </p:nvSpPr>
        <p:spPr>
          <a:xfrm>
            <a:off x="766501" y="1114429"/>
            <a:ext cx="1447611" cy="4269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강의계획서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A4F4280-114D-7BEC-C223-8D738F2C45D0}"/>
              </a:ext>
            </a:extLst>
          </p:cNvPr>
          <p:cNvSpPr/>
          <p:nvPr/>
        </p:nvSpPr>
        <p:spPr>
          <a:xfrm>
            <a:off x="913158" y="1615158"/>
            <a:ext cx="7792691" cy="1542028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강좌 이미지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87FB4AF-9F79-42BA-BDD9-56A815967A89}"/>
              </a:ext>
            </a:extLst>
          </p:cNvPr>
          <p:cNvSpPr/>
          <p:nvPr/>
        </p:nvSpPr>
        <p:spPr>
          <a:xfrm>
            <a:off x="913159" y="3188254"/>
            <a:ext cx="7792690" cy="2451646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강좌소개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B71C77A-627B-1C5A-CC80-334E5A542ACA}"/>
              </a:ext>
            </a:extLst>
          </p:cNvPr>
          <p:cNvSpPr/>
          <p:nvPr/>
        </p:nvSpPr>
        <p:spPr>
          <a:xfrm>
            <a:off x="2214112" y="1114429"/>
            <a:ext cx="1447611" cy="4269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수강후기</a:t>
            </a: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592302" y="92653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3E543A0-0498-7170-2840-F17334F7A89A}"/>
              </a:ext>
            </a:extLst>
          </p:cNvPr>
          <p:cNvSpPr/>
          <p:nvPr/>
        </p:nvSpPr>
        <p:spPr>
          <a:xfrm>
            <a:off x="913159" y="5743571"/>
            <a:ext cx="7792690" cy="89488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수강 신청 안내 및 주의사항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24466A8-78C4-0DD2-7A8C-ABEE5B8B3160}"/>
              </a:ext>
            </a:extLst>
          </p:cNvPr>
          <p:cNvSpPr/>
          <p:nvPr/>
        </p:nvSpPr>
        <p:spPr>
          <a:xfrm>
            <a:off x="733158" y="55966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421031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714947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조회되는 리뷰들의 평균 </a:t>
                      </a:r>
                      <a:r>
                        <a:rPr lang="ko-KR" altLang="en-US" sz="1100" dirty="0" err="1"/>
                        <a:t>별점</a:t>
                      </a:r>
                      <a:r>
                        <a:rPr lang="ko-KR" altLang="en-US" sz="1100" dirty="0"/>
                        <a:t>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리뷰내용 클릭 시 펼쳐서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자세히 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리뷰 내용만 간략하게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상세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218521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상세페이지 하단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수강후기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F9CB05C-D173-6BBE-94BA-A80C0E6B036D}"/>
              </a:ext>
            </a:extLst>
          </p:cNvPr>
          <p:cNvSpPr/>
          <p:nvPr/>
        </p:nvSpPr>
        <p:spPr>
          <a:xfrm>
            <a:off x="766503" y="1541394"/>
            <a:ext cx="8064440" cy="398099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530DEE-4EC5-34E9-7979-F08CC14F3A0B}"/>
              </a:ext>
            </a:extLst>
          </p:cNvPr>
          <p:cNvSpPr/>
          <p:nvPr/>
        </p:nvSpPr>
        <p:spPr>
          <a:xfrm>
            <a:off x="766501" y="1114429"/>
            <a:ext cx="1447611" cy="4269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강의계획서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B71C77A-627B-1C5A-CC80-334E5A542ACA}"/>
              </a:ext>
            </a:extLst>
          </p:cNvPr>
          <p:cNvSpPr/>
          <p:nvPr/>
        </p:nvSpPr>
        <p:spPr>
          <a:xfrm>
            <a:off x="2214112" y="1114429"/>
            <a:ext cx="1447611" cy="4269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수강후기</a:t>
            </a:r>
          </a:p>
        </p:txBody>
      </p: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CBB2B257-0832-0CA2-21B2-0FBCE84F25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757242"/>
              </p:ext>
            </p:extLst>
          </p:nvPr>
        </p:nvGraphicFramePr>
        <p:xfrm>
          <a:off x="913158" y="1633775"/>
          <a:ext cx="7792693" cy="1189991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948484">
                  <a:extLst>
                    <a:ext uri="{9D8B030D-6E8A-4147-A177-3AD203B41FA5}">
                      <a16:colId xmlns:a16="http://schemas.microsoft.com/office/drawing/2014/main" val="464396108"/>
                    </a:ext>
                  </a:extLst>
                </a:gridCol>
                <a:gridCol w="1948484">
                  <a:extLst>
                    <a:ext uri="{9D8B030D-6E8A-4147-A177-3AD203B41FA5}">
                      <a16:colId xmlns:a16="http://schemas.microsoft.com/office/drawing/2014/main" val="2684222856"/>
                    </a:ext>
                  </a:extLst>
                </a:gridCol>
                <a:gridCol w="3895725">
                  <a:extLst>
                    <a:ext uri="{9D8B030D-6E8A-4147-A177-3AD203B41FA5}">
                      <a16:colId xmlns:a16="http://schemas.microsoft.com/office/drawing/2014/main" val="1739471500"/>
                    </a:ext>
                  </a:extLst>
                </a:gridCol>
              </a:tblGrid>
              <a:tr h="11899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>
                          <a:solidFill>
                            <a:sysClr val="windowText" lastClr="000000"/>
                          </a:solidFill>
                        </a:rPr>
                        <a:t>평균 평점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ysClr val="windowText" lastClr="000000"/>
                          </a:solidFill>
                        </a:rPr>
                        <a:t>4.0/5.0</a:t>
                      </a:r>
                      <a:endParaRPr lang="ko-KR" altLang="en-US" sz="28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>
                          <a:solidFill>
                            <a:schemeClr val="accent2"/>
                          </a:solidFill>
                        </a:rPr>
                        <a:t>★   ★   ★   ★</a:t>
                      </a:r>
                      <a:r>
                        <a:rPr lang="ko-KR" altLang="en-US" sz="2800" b="1" dirty="0">
                          <a:solidFill>
                            <a:sysClr val="windowText" lastClr="000000"/>
                          </a:solidFill>
                        </a:rPr>
                        <a:t>   ☆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2672599"/>
                  </a:ext>
                </a:extLst>
              </a:tr>
            </a:tbl>
          </a:graphicData>
        </a:graphic>
      </p:graphicFrame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733157" y="15276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B20BABA4-B71B-97E9-0AA1-B52D245244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639808"/>
              </p:ext>
            </p:extLst>
          </p:nvPr>
        </p:nvGraphicFramePr>
        <p:xfrm>
          <a:off x="913157" y="2893344"/>
          <a:ext cx="7792695" cy="11346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8174">
                  <a:extLst>
                    <a:ext uri="{9D8B030D-6E8A-4147-A177-3AD203B41FA5}">
                      <a16:colId xmlns:a16="http://schemas.microsoft.com/office/drawing/2014/main" val="180021420"/>
                    </a:ext>
                  </a:extLst>
                </a:gridCol>
                <a:gridCol w="1948174">
                  <a:extLst>
                    <a:ext uri="{9D8B030D-6E8A-4147-A177-3AD203B41FA5}">
                      <a16:colId xmlns:a16="http://schemas.microsoft.com/office/drawing/2014/main" val="1828971857"/>
                    </a:ext>
                  </a:extLst>
                </a:gridCol>
                <a:gridCol w="3896347">
                  <a:extLst>
                    <a:ext uri="{9D8B030D-6E8A-4147-A177-3AD203B41FA5}">
                      <a16:colId xmlns:a16="http://schemas.microsoft.com/office/drawing/2014/main" val="2137848987"/>
                    </a:ext>
                  </a:extLst>
                </a:gridCol>
              </a:tblGrid>
              <a:tr h="32610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작성자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필터링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작성일자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별점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463991"/>
                  </a:ext>
                </a:extLst>
              </a:tr>
              <a:tr h="768844"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리뷰내용 펼쳐보기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작성일자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6539144"/>
                  </a:ext>
                </a:extLst>
              </a:tr>
            </a:tbl>
          </a:graphicData>
        </a:graphic>
      </p:graphicFrame>
      <p:sp>
        <p:nvSpPr>
          <p:cNvPr id="34" name="타원 33">
            <a:extLst>
              <a:ext uri="{FF2B5EF4-FFF2-40B4-BE49-F238E27FC236}">
                <a16:creationId xmlns:a16="http://schemas.microsoft.com/office/drawing/2014/main" id="{324466A8-78C4-0DD2-7A8C-ABEE5B8B3160}"/>
              </a:ext>
            </a:extLst>
          </p:cNvPr>
          <p:cNvSpPr/>
          <p:nvPr/>
        </p:nvSpPr>
        <p:spPr>
          <a:xfrm>
            <a:off x="670475" y="274624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graphicFrame>
        <p:nvGraphicFramePr>
          <p:cNvPr id="16" name="표 17">
            <a:extLst>
              <a:ext uri="{FF2B5EF4-FFF2-40B4-BE49-F238E27FC236}">
                <a16:creationId xmlns:a16="http://schemas.microsoft.com/office/drawing/2014/main" id="{8E78DB0E-D5DF-F0AC-7C4D-D9946FBFB1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5717336"/>
              </p:ext>
            </p:extLst>
          </p:nvPr>
        </p:nvGraphicFramePr>
        <p:xfrm>
          <a:off x="913974" y="4142866"/>
          <a:ext cx="7791878" cy="370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895939">
                  <a:extLst>
                    <a:ext uri="{9D8B030D-6E8A-4147-A177-3AD203B41FA5}">
                      <a16:colId xmlns:a16="http://schemas.microsoft.com/office/drawing/2014/main" val="1540751310"/>
                    </a:ext>
                  </a:extLst>
                </a:gridCol>
                <a:gridCol w="3895939">
                  <a:extLst>
                    <a:ext uri="{9D8B030D-6E8A-4147-A177-3AD203B41FA5}">
                      <a16:colId xmlns:a16="http://schemas.microsoft.com/office/drawing/2014/main" val="8887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리뷰내용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별점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334640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73B70FA4-8791-80F7-AC1A-4A2894908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542892"/>
              </p:ext>
            </p:extLst>
          </p:nvPr>
        </p:nvGraphicFramePr>
        <p:xfrm>
          <a:off x="913974" y="4589746"/>
          <a:ext cx="7791878" cy="370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895939">
                  <a:extLst>
                    <a:ext uri="{9D8B030D-6E8A-4147-A177-3AD203B41FA5}">
                      <a16:colId xmlns:a16="http://schemas.microsoft.com/office/drawing/2014/main" val="1540751310"/>
                    </a:ext>
                  </a:extLst>
                </a:gridCol>
                <a:gridCol w="3895939">
                  <a:extLst>
                    <a:ext uri="{9D8B030D-6E8A-4147-A177-3AD203B41FA5}">
                      <a16:colId xmlns:a16="http://schemas.microsoft.com/office/drawing/2014/main" val="8887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리뷰내용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별점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334640"/>
                  </a:ext>
                </a:extLst>
              </a:tr>
            </a:tbl>
          </a:graphicData>
        </a:graphic>
      </p:graphicFrame>
      <p:sp>
        <p:nvSpPr>
          <p:cNvPr id="32" name="타원 31">
            <a:extLst>
              <a:ext uri="{FF2B5EF4-FFF2-40B4-BE49-F238E27FC236}">
                <a16:creationId xmlns:a16="http://schemas.microsoft.com/office/drawing/2014/main" id="{6BBA736B-4E2F-B73C-C88E-7251393AE497}"/>
              </a:ext>
            </a:extLst>
          </p:cNvPr>
          <p:cNvSpPr/>
          <p:nvPr/>
        </p:nvSpPr>
        <p:spPr>
          <a:xfrm>
            <a:off x="670475" y="401277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913799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1930814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통합결제 </a:t>
                      </a:r>
                      <a:r>
                        <a:rPr lang="en-US" altLang="ko-KR" sz="1100" dirty="0"/>
                        <a:t>API </a:t>
                      </a:r>
                      <a:r>
                        <a:rPr lang="ko-KR" altLang="en-US" sz="1100" dirty="0"/>
                        <a:t>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상세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0182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결제페이지</a:t>
            </a: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134162" y="92830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AF9BAC8-7C3D-B4FA-1993-D3500708A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91" y="975643"/>
            <a:ext cx="4363864" cy="28737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732670B-CF3A-79B6-BCB3-B11998848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749" y="3663759"/>
            <a:ext cx="4520497" cy="305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125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479816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강좌명</a:t>
                      </a:r>
                      <a:r>
                        <a:rPr lang="ko-KR" altLang="en-US" sz="1100" dirty="0"/>
                        <a:t> 글자수가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자 이상이면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… </a:t>
                      </a:r>
                      <a:r>
                        <a:rPr lang="ko-KR" altLang="en-US" sz="1100" dirty="0"/>
                        <a:t>으로 줄여서 표현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수강신청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마이페이지</a:t>
                      </a:r>
                      <a:r>
                        <a:rPr lang="en-US" altLang="ko-KR" sz="1100" dirty="0"/>
                        <a:t>]-[</a:t>
                      </a:r>
                      <a:r>
                        <a:rPr lang="ko-KR" altLang="en-US" sz="1100" dirty="0"/>
                        <a:t>수강내역</a:t>
                      </a:r>
                      <a:r>
                        <a:rPr lang="en-US" altLang="ko-KR" sz="1100" dirty="0"/>
                        <a:t>] </a:t>
                      </a:r>
                      <a:r>
                        <a:rPr lang="ko-KR" altLang="en-US" sz="1100" dirty="0"/>
                        <a:t>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424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수강신청 상세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결제완료 페이지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5E74761-AC95-E522-5C7F-05680F7E4B01}"/>
              </a:ext>
            </a:extLst>
          </p:cNvPr>
          <p:cNvSpPr/>
          <p:nvPr/>
        </p:nvSpPr>
        <p:spPr>
          <a:xfrm>
            <a:off x="367206" y="1785751"/>
            <a:ext cx="8403304" cy="66623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신청하신 강좌가 등록 및 결제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AA93C13-6ED3-C9D1-3456-107F764BF131}"/>
              </a:ext>
            </a:extLst>
          </p:cNvPr>
          <p:cNvSpPr/>
          <p:nvPr/>
        </p:nvSpPr>
        <p:spPr>
          <a:xfrm>
            <a:off x="3110105" y="3648869"/>
            <a:ext cx="1130157" cy="27194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다른 강좌보기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7C81FCE-1892-5861-1AD5-E65172608175}"/>
              </a:ext>
            </a:extLst>
          </p:cNvPr>
          <p:cNvSpPr/>
          <p:nvPr/>
        </p:nvSpPr>
        <p:spPr>
          <a:xfrm>
            <a:off x="4431206" y="3648869"/>
            <a:ext cx="1130157" cy="271948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수강내역조회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666268-6E5A-7452-EF19-76A0B84CB90B}"/>
              </a:ext>
            </a:extLst>
          </p:cNvPr>
          <p:cNvSpPr txBox="1"/>
          <p:nvPr/>
        </p:nvSpPr>
        <p:spPr>
          <a:xfrm>
            <a:off x="293758" y="1157391"/>
            <a:ext cx="1263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/>
              <a:t>| </a:t>
            </a:r>
            <a:r>
              <a:rPr lang="ko-KR" altLang="en-US" sz="1400" dirty="0"/>
              <a:t>결제완료</a:t>
            </a:r>
          </a:p>
        </p:txBody>
      </p:sp>
      <p:graphicFrame>
        <p:nvGraphicFramePr>
          <p:cNvPr id="34" name="표 34">
            <a:extLst>
              <a:ext uri="{FF2B5EF4-FFF2-40B4-BE49-F238E27FC236}">
                <a16:creationId xmlns:a16="http://schemas.microsoft.com/office/drawing/2014/main" id="{7B291EDA-721D-89DE-2198-7C8D166C16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993064"/>
              </p:ext>
            </p:extLst>
          </p:nvPr>
        </p:nvGraphicFramePr>
        <p:xfrm>
          <a:off x="367206" y="2680272"/>
          <a:ext cx="8403304" cy="7416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100826">
                  <a:extLst>
                    <a:ext uri="{9D8B030D-6E8A-4147-A177-3AD203B41FA5}">
                      <a16:colId xmlns:a16="http://schemas.microsoft.com/office/drawing/2014/main" val="2050870545"/>
                    </a:ext>
                  </a:extLst>
                </a:gridCol>
                <a:gridCol w="2100826">
                  <a:extLst>
                    <a:ext uri="{9D8B030D-6E8A-4147-A177-3AD203B41FA5}">
                      <a16:colId xmlns:a16="http://schemas.microsoft.com/office/drawing/2014/main" val="3211210556"/>
                    </a:ext>
                  </a:extLst>
                </a:gridCol>
                <a:gridCol w="2100826">
                  <a:extLst>
                    <a:ext uri="{9D8B030D-6E8A-4147-A177-3AD203B41FA5}">
                      <a16:colId xmlns:a16="http://schemas.microsoft.com/office/drawing/2014/main" val="1956879040"/>
                    </a:ext>
                  </a:extLst>
                </a:gridCol>
                <a:gridCol w="2100826">
                  <a:extLst>
                    <a:ext uri="{9D8B030D-6E8A-4147-A177-3AD203B41FA5}">
                      <a16:colId xmlns:a16="http://schemas.microsoft.com/office/drawing/2014/main" val="661210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강좌명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수강자명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요일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결제금액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3882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초코칩</a:t>
                      </a:r>
                      <a:r>
                        <a:rPr lang="ko-KR" altLang="en-US" dirty="0"/>
                        <a:t> 쿠키 만</a:t>
                      </a:r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최선혜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5,000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821519"/>
                  </a:ext>
                </a:extLst>
              </a:tr>
            </a:tbl>
          </a:graphicData>
        </a:graphic>
      </p:graphicFrame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293758" y="290649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53CCB7DC-2726-3095-CE24-A0AB78E979CA}"/>
              </a:ext>
            </a:extLst>
          </p:cNvPr>
          <p:cNvSpPr/>
          <p:nvPr/>
        </p:nvSpPr>
        <p:spPr>
          <a:xfrm>
            <a:off x="2930104" y="34688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C73FB35-9F0F-C57D-E227-86E0F30E3243}"/>
              </a:ext>
            </a:extLst>
          </p:cNvPr>
          <p:cNvSpPr/>
          <p:nvPr/>
        </p:nvSpPr>
        <p:spPr>
          <a:xfrm>
            <a:off x="4271151" y="34688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241512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66A8220-3A1D-4ACA-A2D5-97F2214D69F2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27312C-C290-42D5-B406-A7C7AD0ADE42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B94902F1-4CEB-4CE2-950B-478B9478F966}"/>
              </a:ext>
            </a:extLst>
          </p:cNvPr>
          <p:cNvSpPr txBox="1"/>
          <p:nvPr/>
        </p:nvSpPr>
        <p:spPr>
          <a:xfrm>
            <a:off x="1199037" y="305526"/>
            <a:ext cx="2000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spc="-300" dirty="0">
                <a:latin typeface="+mn-ea"/>
              </a:rPr>
              <a:t>중점 사항</a:t>
            </a:r>
            <a:endParaRPr kumimoji="1" lang="ja-JP" altLang="en-US" sz="3600" spc="-3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323D1-1E0C-4767-A0A1-D401D7812AB4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1</a:t>
            </a:r>
            <a:endParaRPr lang="ko-KR" altLang="en-US" sz="1100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77316B0-41DE-479F-B9D6-AC2E6C8040CC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AED10D3-6B24-11FD-2AD0-DBA0012F0801}"/>
              </a:ext>
            </a:extLst>
          </p:cNvPr>
          <p:cNvSpPr txBox="1"/>
          <p:nvPr/>
        </p:nvSpPr>
        <p:spPr>
          <a:xfrm>
            <a:off x="1480579" y="2751584"/>
            <a:ext cx="96824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반응형 웹 페이지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사용자의 권한</a:t>
            </a:r>
            <a:r>
              <a:rPr lang="en-US" altLang="ko-KR" dirty="0"/>
              <a:t>(</a:t>
            </a:r>
            <a:r>
              <a:rPr lang="ko-KR" altLang="en-US" dirty="0"/>
              <a:t>관리자</a:t>
            </a:r>
            <a:r>
              <a:rPr lang="en-US" altLang="ko-KR" dirty="0"/>
              <a:t>, </a:t>
            </a:r>
            <a:r>
              <a:rPr lang="ko-KR" altLang="en-US" dirty="0"/>
              <a:t>강사</a:t>
            </a:r>
            <a:r>
              <a:rPr lang="en-US" altLang="ko-KR" dirty="0"/>
              <a:t>, </a:t>
            </a:r>
            <a:r>
              <a:rPr lang="ko-KR" altLang="en-US" dirty="0"/>
              <a:t>일반회원</a:t>
            </a:r>
            <a:r>
              <a:rPr lang="en-US" altLang="ko-KR" dirty="0"/>
              <a:t>)</a:t>
            </a:r>
            <a:r>
              <a:rPr lang="ko-KR" altLang="en-US" dirty="0"/>
              <a:t>에 따라 다르게 동작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사이트 운영자</a:t>
            </a:r>
            <a:r>
              <a:rPr lang="en-US" altLang="ko-KR" dirty="0"/>
              <a:t>(</a:t>
            </a:r>
            <a:r>
              <a:rPr lang="ko-KR" altLang="en-US" dirty="0"/>
              <a:t>일반인</a:t>
            </a:r>
            <a:r>
              <a:rPr lang="en-US" altLang="ko-KR" dirty="0"/>
              <a:t>)</a:t>
            </a:r>
            <a:r>
              <a:rPr lang="ko-KR" altLang="en-US" dirty="0"/>
              <a:t>의 관리 용이성도 놓치지 않도록 구성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81635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5BF4A02-6D8A-2838-7F74-0DC75AD2506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1"/>
            <a:ext cx="6708319" cy="685800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22384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495829" y="1155603"/>
            <a:ext cx="3600986" cy="1886168"/>
            <a:chOff x="3406778" y="2611120"/>
            <a:chExt cx="537844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406778" y="2611120"/>
              <a:ext cx="537844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7.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시설 예약 시스템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6115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1005118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신청할 시설 위치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선택한 시설의 대표 이미지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DATE</a:t>
                      </a:r>
                      <a:r>
                        <a:rPr lang="ko-KR" altLang="en-US" sz="1100"/>
                        <a:t>로 날짜 선택 시 바로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조회 된 날짜 데이터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신청페이지로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대관 메인 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BF2767E-C312-26C2-0F7D-38D10BDB8871}"/>
              </a:ext>
            </a:extLst>
          </p:cNvPr>
          <p:cNvSpPr/>
          <p:nvPr/>
        </p:nvSpPr>
        <p:spPr>
          <a:xfrm>
            <a:off x="1198605" y="905156"/>
            <a:ext cx="6987746" cy="16462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대관 신청 시 주의사항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B1E01D7-8EF9-799D-7C52-3440DA10B098}"/>
              </a:ext>
            </a:extLst>
          </p:cNvPr>
          <p:cNvSpPr/>
          <p:nvPr/>
        </p:nvSpPr>
        <p:spPr>
          <a:xfrm>
            <a:off x="1198606" y="2695053"/>
            <a:ext cx="5539530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/>
              <a:t>본관 </a:t>
            </a:r>
            <a:r>
              <a:rPr lang="en-US" altLang="ko-KR" sz="1100"/>
              <a:t>1</a:t>
            </a:r>
            <a:r>
              <a:rPr lang="ko-KR" altLang="en-US" sz="1100"/>
              <a:t>층 복도</a:t>
            </a:r>
          </a:p>
        </p:txBody>
      </p:sp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9E19FA01-7056-1F8B-045F-06764EBE2256}"/>
              </a:ext>
            </a:extLst>
          </p:cNvPr>
          <p:cNvSpPr/>
          <p:nvPr/>
        </p:nvSpPr>
        <p:spPr>
          <a:xfrm rot="10800000">
            <a:off x="6535436" y="2791464"/>
            <a:ext cx="135947" cy="11966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FD895072-6CF6-11C5-5459-709129F65873}"/>
              </a:ext>
            </a:extLst>
          </p:cNvPr>
          <p:cNvCxnSpPr>
            <a:cxnSpLocks/>
          </p:cNvCxnSpPr>
          <p:nvPr/>
        </p:nvCxnSpPr>
        <p:spPr>
          <a:xfrm>
            <a:off x="6494455" y="2713365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13197153-5388-4C91-F9A8-8DD59F9F5A56}"/>
              </a:ext>
            </a:extLst>
          </p:cNvPr>
          <p:cNvSpPr/>
          <p:nvPr/>
        </p:nvSpPr>
        <p:spPr>
          <a:xfrm>
            <a:off x="1003162" y="248894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11EEBFC-E5E0-8E18-1C62-37588D811D70}"/>
              </a:ext>
            </a:extLst>
          </p:cNvPr>
          <p:cNvSpPr/>
          <p:nvPr/>
        </p:nvSpPr>
        <p:spPr>
          <a:xfrm>
            <a:off x="1196192" y="3128270"/>
            <a:ext cx="6987743" cy="11347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이미지</a:t>
            </a: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8D00527A-9F5B-79E5-F65B-8330CF352B9F}"/>
              </a:ext>
            </a:extLst>
          </p:cNvPr>
          <p:cNvGrpSpPr/>
          <p:nvPr/>
        </p:nvGrpSpPr>
        <p:grpSpPr>
          <a:xfrm>
            <a:off x="1183161" y="4388506"/>
            <a:ext cx="7000773" cy="594802"/>
            <a:chOff x="2831977" y="2592281"/>
            <a:chExt cx="5149048" cy="594802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E6164A01-5083-6D64-7C47-0C31A77BD683}"/>
                </a:ext>
              </a:extLst>
            </p:cNvPr>
            <p:cNvSpPr/>
            <p:nvPr/>
          </p:nvSpPr>
          <p:spPr>
            <a:xfrm>
              <a:off x="2831977" y="2592281"/>
              <a:ext cx="5149048" cy="5948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모서리가 둥근 직사각형 6">
              <a:extLst>
                <a:ext uri="{FF2B5EF4-FFF2-40B4-BE49-F238E27FC236}">
                  <a16:creationId xmlns:a16="http://schemas.microsoft.com/office/drawing/2014/main" id="{A70ABC7D-0843-58BE-7409-327FE0667899}"/>
                </a:ext>
              </a:extLst>
            </p:cNvPr>
            <p:cNvSpPr/>
            <p:nvPr/>
          </p:nvSpPr>
          <p:spPr>
            <a:xfrm>
              <a:off x="4163627" y="2698812"/>
              <a:ext cx="1926455" cy="382786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>
                  <a:solidFill>
                    <a:schemeClr val="tx1"/>
                  </a:solidFill>
                </a:rPr>
                <a:t>2022-09-11</a:t>
              </a:r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47" name="모서리가 둥근 직사각형 21">
              <a:extLst>
                <a:ext uri="{FF2B5EF4-FFF2-40B4-BE49-F238E27FC236}">
                  <a16:creationId xmlns:a16="http://schemas.microsoft.com/office/drawing/2014/main" id="{7F3E73ED-0E6C-43F3-B395-5FE4937114AA}"/>
                </a:ext>
              </a:extLst>
            </p:cNvPr>
            <p:cNvSpPr/>
            <p:nvPr/>
          </p:nvSpPr>
          <p:spPr>
            <a:xfrm>
              <a:off x="6850946" y="2694104"/>
              <a:ext cx="807868" cy="38173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1"/>
                  </a:solidFill>
                </a:rPr>
                <a:t>신청</a:t>
              </a:r>
            </a:p>
          </p:txBody>
        </p:sp>
        <p:sp>
          <p:nvSpPr>
            <p:cNvPr id="48" name="모서리가 둥근 직사각형 8">
              <a:extLst>
                <a:ext uri="{FF2B5EF4-FFF2-40B4-BE49-F238E27FC236}">
                  <a16:creationId xmlns:a16="http://schemas.microsoft.com/office/drawing/2014/main" id="{5AE57F8C-D602-7E93-1F1B-5F2E7BA301E5}"/>
                </a:ext>
              </a:extLst>
            </p:cNvPr>
            <p:cNvSpPr/>
            <p:nvPr/>
          </p:nvSpPr>
          <p:spPr>
            <a:xfrm>
              <a:off x="6344947" y="2698812"/>
              <a:ext cx="294945" cy="37703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이등변 삼각형 48">
              <a:extLst>
                <a:ext uri="{FF2B5EF4-FFF2-40B4-BE49-F238E27FC236}">
                  <a16:creationId xmlns:a16="http://schemas.microsoft.com/office/drawing/2014/main" id="{868A2787-F499-2989-77D7-E44FAC015E75}"/>
                </a:ext>
              </a:extLst>
            </p:cNvPr>
            <p:cNvSpPr/>
            <p:nvPr/>
          </p:nvSpPr>
          <p:spPr>
            <a:xfrm flipV="1">
              <a:off x="6393167" y="2813532"/>
              <a:ext cx="198505" cy="160098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61C4F7D6-0815-9CDE-D172-BB012AD922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380711"/>
              </p:ext>
            </p:extLst>
          </p:nvPr>
        </p:nvGraphicFramePr>
        <p:xfrm>
          <a:off x="1196192" y="5420748"/>
          <a:ext cx="7000772" cy="1060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0193">
                  <a:extLst>
                    <a:ext uri="{9D8B030D-6E8A-4147-A177-3AD203B41FA5}">
                      <a16:colId xmlns:a16="http://schemas.microsoft.com/office/drawing/2014/main" val="2729387838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146159246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3624800529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4054476047"/>
                    </a:ext>
                  </a:extLst>
                </a:gridCol>
              </a:tblGrid>
              <a:tr h="3996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err="1"/>
                        <a:t>대관장소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err="1"/>
                        <a:t>예약번호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예약일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501725"/>
                  </a:ext>
                </a:extLst>
              </a:tr>
              <a:tr h="660841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등록</a:t>
                      </a:r>
                      <a:r>
                        <a:rPr lang="en-US" altLang="ko-KR" sz="1200"/>
                        <a:t>/</a:t>
                      </a:r>
                      <a:r>
                        <a:rPr lang="ko-KR" altLang="en-US" sz="1200"/>
                        <a:t>검색된 예약이 없습니다</a:t>
                      </a:r>
                      <a:r>
                        <a:rPr lang="en-US" altLang="ko-KR" sz="1200"/>
                        <a:t>.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611490"/>
                  </a:ext>
                </a:extLst>
              </a:tr>
            </a:tbl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0FFD11EE-5456-DD0C-C47D-D3AE5A1DBB03}"/>
              </a:ext>
            </a:extLst>
          </p:cNvPr>
          <p:cNvSpPr txBox="1"/>
          <p:nvPr/>
        </p:nvSpPr>
        <p:spPr>
          <a:xfrm>
            <a:off x="1177844" y="5085131"/>
            <a:ext cx="3687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/>
              <a:t>2022</a:t>
            </a:r>
            <a:r>
              <a:rPr lang="ko-KR" altLang="en-US" sz="1200"/>
              <a:t>년 </a:t>
            </a:r>
            <a:r>
              <a:rPr lang="en-US" altLang="ko-KR" sz="1200"/>
              <a:t>9</a:t>
            </a:r>
            <a:r>
              <a:rPr lang="ko-KR" altLang="en-US" sz="1200"/>
              <a:t>월 </a:t>
            </a:r>
            <a:r>
              <a:rPr lang="en-US" altLang="ko-KR" sz="1200"/>
              <a:t>11</a:t>
            </a:r>
            <a:r>
              <a:rPr lang="ko-KR" altLang="en-US" sz="1200"/>
              <a:t>일 </a:t>
            </a:r>
            <a:r>
              <a:rPr lang="en-US" altLang="ko-KR" sz="1200"/>
              <a:t>0</a:t>
            </a:r>
            <a:r>
              <a:rPr lang="ko-KR" altLang="en-US" sz="1200"/>
              <a:t>건의 예약이 등록되어 있습니다</a:t>
            </a:r>
            <a:r>
              <a:rPr lang="en-US" altLang="ko-KR" sz="1200"/>
              <a:t>.</a:t>
            </a:r>
            <a:endParaRPr lang="ko-KR" altLang="en-US" sz="120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AE9E218-2507-D6B9-E60A-41C03AABE8B7}"/>
              </a:ext>
            </a:extLst>
          </p:cNvPr>
          <p:cNvSpPr/>
          <p:nvPr/>
        </p:nvSpPr>
        <p:spPr>
          <a:xfrm>
            <a:off x="2851524" y="434050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3E258FF1-8527-6574-56E1-FB57521A5C90}"/>
              </a:ext>
            </a:extLst>
          </p:cNvPr>
          <p:cNvSpPr/>
          <p:nvPr/>
        </p:nvSpPr>
        <p:spPr>
          <a:xfrm>
            <a:off x="913614" y="501228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381316D2-950D-F8D2-D61C-8EB34C8ADD86}"/>
              </a:ext>
            </a:extLst>
          </p:cNvPr>
          <p:cNvSpPr/>
          <p:nvPr/>
        </p:nvSpPr>
        <p:spPr>
          <a:xfrm>
            <a:off x="6452007" y="434038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EF7C664D-8C48-0E5B-208F-437D0C446033}"/>
              </a:ext>
            </a:extLst>
          </p:cNvPr>
          <p:cNvSpPr/>
          <p:nvPr/>
        </p:nvSpPr>
        <p:spPr>
          <a:xfrm>
            <a:off x="1016191" y="303762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3022310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8052930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신청할 날짜 선택</a:t>
                      </a:r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선택된 날짜의 데이터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대관 입실</a:t>
                      </a:r>
                      <a:r>
                        <a:rPr lang="en-US" altLang="ko-KR" sz="1100"/>
                        <a:t>, </a:t>
                      </a:r>
                      <a:r>
                        <a:rPr lang="ko-KR" altLang="en-US" sz="1100"/>
                        <a:t>퇴실 시간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대관신청 확인 </a:t>
                      </a:r>
                      <a:r>
                        <a:rPr lang="ko-KR" altLang="en-US" sz="1100" err="1"/>
                        <a:t>모달창</a:t>
                      </a:r>
                      <a:r>
                        <a:rPr lang="ko-KR" altLang="en-US" sz="1100"/>
                        <a:t>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시간이 중복될 시 </a:t>
                      </a:r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/>
                        <a:t>창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대관 신청 페이지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6164A01-5083-6D64-7C47-0C31A77BD683}"/>
              </a:ext>
            </a:extLst>
          </p:cNvPr>
          <p:cNvSpPr/>
          <p:nvPr/>
        </p:nvSpPr>
        <p:spPr>
          <a:xfrm>
            <a:off x="1183161" y="901262"/>
            <a:ext cx="7000773" cy="594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모서리가 둥근 직사각형 6">
            <a:extLst>
              <a:ext uri="{FF2B5EF4-FFF2-40B4-BE49-F238E27FC236}">
                <a16:creationId xmlns:a16="http://schemas.microsoft.com/office/drawing/2014/main" id="{A70ABC7D-0843-58BE-7409-327FE0667899}"/>
              </a:ext>
            </a:extLst>
          </p:cNvPr>
          <p:cNvSpPr/>
          <p:nvPr/>
        </p:nvSpPr>
        <p:spPr>
          <a:xfrm>
            <a:off x="2993705" y="1007793"/>
            <a:ext cx="2619256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2022-09-11</a:t>
            </a:r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47" name="모서리가 둥근 직사각형 21">
            <a:extLst>
              <a:ext uri="{FF2B5EF4-FFF2-40B4-BE49-F238E27FC236}">
                <a16:creationId xmlns:a16="http://schemas.microsoft.com/office/drawing/2014/main" id="{7F3E73ED-0E6C-43F3-B395-5FE4937114AA}"/>
              </a:ext>
            </a:extLst>
          </p:cNvPr>
          <p:cNvSpPr/>
          <p:nvPr/>
        </p:nvSpPr>
        <p:spPr>
          <a:xfrm>
            <a:off x="4033997" y="3744156"/>
            <a:ext cx="1098397" cy="3817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확인</a:t>
            </a:r>
          </a:p>
        </p:txBody>
      </p:sp>
      <p:sp>
        <p:nvSpPr>
          <p:cNvPr id="48" name="모서리가 둥근 직사각형 8">
            <a:extLst>
              <a:ext uri="{FF2B5EF4-FFF2-40B4-BE49-F238E27FC236}">
                <a16:creationId xmlns:a16="http://schemas.microsoft.com/office/drawing/2014/main" id="{5AE57F8C-D602-7E93-1F1B-5F2E7BA301E5}"/>
              </a:ext>
            </a:extLst>
          </p:cNvPr>
          <p:cNvSpPr/>
          <p:nvPr/>
        </p:nvSpPr>
        <p:spPr>
          <a:xfrm>
            <a:off x="5959482" y="1007793"/>
            <a:ext cx="401015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이등변 삼각형 48">
            <a:extLst>
              <a:ext uri="{FF2B5EF4-FFF2-40B4-BE49-F238E27FC236}">
                <a16:creationId xmlns:a16="http://schemas.microsoft.com/office/drawing/2014/main" id="{868A2787-F499-2989-77D7-E44FAC015E75}"/>
              </a:ext>
            </a:extLst>
          </p:cNvPr>
          <p:cNvSpPr/>
          <p:nvPr/>
        </p:nvSpPr>
        <p:spPr>
          <a:xfrm flipV="1">
            <a:off x="6025043" y="1122513"/>
            <a:ext cx="269892" cy="16009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61C4F7D6-0815-9CDE-D172-BB012AD922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2804420"/>
              </p:ext>
            </p:extLst>
          </p:nvPr>
        </p:nvGraphicFramePr>
        <p:xfrm>
          <a:off x="1196192" y="1933504"/>
          <a:ext cx="7000772" cy="1060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0193">
                  <a:extLst>
                    <a:ext uri="{9D8B030D-6E8A-4147-A177-3AD203B41FA5}">
                      <a16:colId xmlns:a16="http://schemas.microsoft.com/office/drawing/2014/main" val="2729387838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146159246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3624800529"/>
                    </a:ext>
                  </a:extLst>
                </a:gridCol>
                <a:gridCol w="1750193">
                  <a:extLst>
                    <a:ext uri="{9D8B030D-6E8A-4147-A177-3AD203B41FA5}">
                      <a16:colId xmlns:a16="http://schemas.microsoft.com/office/drawing/2014/main" val="4054476047"/>
                    </a:ext>
                  </a:extLst>
                </a:gridCol>
              </a:tblGrid>
              <a:tr h="3996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err="1"/>
                        <a:t>대관장소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err="1"/>
                        <a:t>예약번호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예약일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501725"/>
                  </a:ext>
                </a:extLst>
              </a:tr>
              <a:tr h="660841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등록</a:t>
                      </a:r>
                      <a:r>
                        <a:rPr lang="en-US" altLang="ko-KR" sz="1200"/>
                        <a:t>/</a:t>
                      </a:r>
                      <a:r>
                        <a:rPr lang="ko-KR" altLang="en-US" sz="1200"/>
                        <a:t>검색된 예약이 없습니다</a:t>
                      </a:r>
                      <a:r>
                        <a:rPr lang="en-US" altLang="ko-KR" sz="1200"/>
                        <a:t>.</a:t>
                      </a:r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611490"/>
                  </a:ext>
                </a:extLst>
              </a:tr>
            </a:tbl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0FFD11EE-5456-DD0C-C47D-D3AE5A1DBB03}"/>
              </a:ext>
            </a:extLst>
          </p:cNvPr>
          <p:cNvSpPr txBox="1"/>
          <p:nvPr/>
        </p:nvSpPr>
        <p:spPr>
          <a:xfrm>
            <a:off x="1177844" y="1597887"/>
            <a:ext cx="3687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/>
              <a:t>2022</a:t>
            </a:r>
            <a:r>
              <a:rPr lang="ko-KR" altLang="en-US" sz="1200"/>
              <a:t>년 </a:t>
            </a:r>
            <a:r>
              <a:rPr lang="en-US" altLang="ko-KR" sz="1200"/>
              <a:t>9</a:t>
            </a:r>
            <a:r>
              <a:rPr lang="ko-KR" altLang="en-US" sz="1200"/>
              <a:t>월 </a:t>
            </a:r>
            <a:r>
              <a:rPr lang="en-US" altLang="ko-KR" sz="1200"/>
              <a:t>11</a:t>
            </a:r>
            <a:r>
              <a:rPr lang="ko-KR" altLang="en-US" sz="1200"/>
              <a:t>일 </a:t>
            </a:r>
            <a:r>
              <a:rPr lang="en-US" altLang="ko-KR" sz="1200"/>
              <a:t>0</a:t>
            </a:r>
            <a:r>
              <a:rPr lang="ko-KR" altLang="en-US" sz="1200"/>
              <a:t>건의 예약이 등록되어 있습니다</a:t>
            </a:r>
            <a:r>
              <a:rPr lang="en-US" altLang="ko-KR" sz="1200"/>
              <a:t>.</a:t>
            </a:r>
            <a:endParaRPr lang="ko-KR" altLang="en-US" sz="120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AE9E218-2507-D6B9-E60A-41C03AABE8B7}"/>
              </a:ext>
            </a:extLst>
          </p:cNvPr>
          <p:cNvSpPr/>
          <p:nvPr/>
        </p:nvSpPr>
        <p:spPr>
          <a:xfrm>
            <a:off x="2851524" y="85326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3E258FF1-8527-6574-56E1-FB57521A5C90}"/>
              </a:ext>
            </a:extLst>
          </p:cNvPr>
          <p:cNvSpPr/>
          <p:nvPr/>
        </p:nvSpPr>
        <p:spPr>
          <a:xfrm>
            <a:off x="913614" y="152504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EF3C23-9FD7-D201-4384-FE920B801052}"/>
              </a:ext>
            </a:extLst>
          </p:cNvPr>
          <p:cNvSpPr txBox="1"/>
          <p:nvPr/>
        </p:nvSpPr>
        <p:spPr>
          <a:xfrm>
            <a:off x="2502997" y="3328084"/>
            <a:ext cx="580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/>
              <a:t>입실 </a:t>
            </a:r>
            <a:r>
              <a:rPr lang="en-US" altLang="ko-KR" sz="1200"/>
              <a:t>:</a:t>
            </a:r>
            <a:endParaRPr lang="ko-KR" altLang="en-US" sz="1200"/>
          </a:p>
        </p:txBody>
      </p:sp>
      <p:sp>
        <p:nvSpPr>
          <p:cNvPr id="14" name="모서리가 둥근 직사각형 69">
            <a:extLst>
              <a:ext uri="{FF2B5EF4-FFF2-40B4-BE49-F238E27FC236}">
                <a16:creationId xmlns:a16="http://schemas.microsoft.com/office/drawing/2014/main" id="{746DBD91-D742-4DED-2AAF-5E013ED27625}"/>
              </a:ext>
            </a:extLst>
          </p:cNvPr>
          <p:cNvSpPr/>
          <p:nvPr/>
        </p:nvSpPr>
        <p:spPr>
          <a:xfrm>
            <a:off x="5640787" y="3278069"/>
            <a:ext cx="928032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>
                <a:solidFill>
                  <a:schemeClr val="tx1"/>
                </a:solidFill>
              </a:rPr>
              <a:t>   16</a:t>
            </a:r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6" name="모서리가 둥근 직사각형 71">
            <a:extLst>
              <a:ext uri="{FF2B5EF4-FFF2-40B4-BE49-F238E27FC236}">
                <a16:creationId xmlns:a16="http://schemas.microsoft.com/office/drawing/2014/main" id="{54B1807F-DF8E-63DE-4579-F367194962F3}"/>
              </a:ext>
            </a:extLst>
          </p:cNvPr>
          <p:cNvSpPr/>
          <p:nvPr/>
        </p:nvSpPr>
        <p:spPr>
          <a:xfrm>
            <a:off x="6157037" y="3278069"/>
            <a:ext cx="411783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F90B9A-C6F2-1E9A-2DA7-B96B6C66F0B2}"/>
              </a:ext>
            </a:extLst>
          </p:cNvPr>
          <p:cNvSpPr txBox="1"/>
          <p:nvPr/>
        </p:nvSpPr>
        <p:spPr>
          <a:xfrm>
            <a:off x="5060588" y="3328084"/>
            <a:ext cx="580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/>
              <a:t>퇴실 </a:t>
            </a:r>
            <a:r>
              <a:rPr lang="en-US" altLang="ko-KR" sz="1200"/>
              <a:t>:</a:t>
            </a:r>
            <a:endParaRPr lang="ko-KR" altLang="en-US" sz="1200"/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9F606159-FFED-4953-227D-F6EE734A48A4}"/>
              </a:ext>
            </a:extLst>
          </p:cNvPr>
          <p:cNvSpPr/>
          <p:nvPr/>
        </p:nvSpPr>
        <p:spPr>
          <a:xfrm flipV="1">
            <a:off x="6275511" y="3419625"/>
            <a:ext cx="174833" cy="1384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69">
            <a:extLst>
              <a:ext uri="{FF2B5EF4-FFF2-40B4-BE49-F238E27FC236}">
                <a16:creationId xmlns:a16="http://schemas.microsoft.com/office/drawing/2014/main" id="{5B9E78D8-1EF2-4DAE-90AF-DBAEB8D37433}"/>
              </a:ext>
            </a:extLst>
          </p:cNvPr>
          <p:cNvSpPr/>
          <p:nvPr/>
        </p:nvSpPr>
        <p:spPr>
          <a:xfrm>
            <a:off x="3074349" y="3278069"/>
            <a:ext cx="928032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>
                <a:solidFill>
                  <a:schemeClr val="tx1"/>
                </a:solidFill>
              </a:rPr>
              <a:t>   14</a:t>
            </a:r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35" name="모서리가 둥근 직사각형 71">
            <a:extLst>
              <a:ext uri="{FF2B5EF4-FFF2-40B4-BE49-F238E27FC236}">
                <a16:creationId xmlns:a16="http://schemas.microsoft.com/office/drawing/2014/main" id="{12D2A202-1D00-C154-398C-B1B1A6585311}"/>
              </a:ext>
            </a:extLst>
          </p:cNvPr>
          <p:cNvSpPr/>
          <p:nvPr/>
        </p:nvSpPr>
        <p:spPr>
          <a:xfrm>
            <a:off x="3590599" y="3278069"/>
            <a:ext cx="411783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C5F9A36F-BF87-8A0E-55E0-D2A59781B719}"/>
              </a:ext>
            </a:extLst>
          </p:cNvPr>
          <p:cNvSpPr/>
          <p:nvPr/>
        </p:nvSpPr>
        <p:spPr>
          <a:xfrm flipV="1">
            <a:off x="3709073" y="3419625"/>
            <a:ext cx="174833" cy="1384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381316D2-950D-F8D2-D61C-8EB34C8ADD86}"/>
              </a:ext>
            </a:extLst>
          </p:cNvPr>
          <p:cNvSpPr/>
          <p:nvPr/>
        </p:nvSpPr>
        <p:spPr>
          <a:xfrm>
            <a:off x="2272550" y="305962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E7487721-E72B-8F19-9875-9E6FC03FBF9A}"/>
              </a:ext>
            </a:extLst>
          </p:cNvPr>
          <p:cNvSpPr/>
          <p:nvPr/>
        </p:nvSpPr>
        <p:spPr>
          <a:xfrm>
            <a:off x="3834593" y="357502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645C287-0F9F-681C-9D86-D51E7585CDE0}"/>
              </a:ext>
            </a:extLst>
          </p:cNvPr>
          <p:cNvSpPr/>
          <p:nvPr/>
        </p:nvSpPr>
        <p:spPr>
          <a:xfrm>
            <a:off x="2272550" y="4495626"/>
            <a:ext cx="4727602" cy="21379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이미 예약된 시설입니다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입</a:t>
            </a:r>
            <a:r>
              <a:rPr lang="en-US" altLang="ko-KR" sz="1600" dirty="0">
                <a:solidFill>
                  <a:schemeClr val="tx1"/>
                </a:solidFill>
              </a:rPr>
              <a:t>/</a:t>
            </a:r>
            <a:r>
              <a:rPr lang="ko-KR" altLang="en-US" sz="1600" dirty="0">
                <a:solidFill>
                  <a:schemeClr val="tx1"/>
                </a:solidFill>
              </a:rPr>
              <a:t>퇴실 시간을 확인해주세요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70951DB-92B0-5742-D9DE-A60653CFA073}"/>
              </a:ext>
            </a:extLst>
          </p:cNvPr>
          <p:cNvSpPr/>
          <p:nvPr/>
        </p:nvSpPr>
        <p:spPr>
          <a:xfrm>
            <a:off x="3888977" y="6086818"/>
            <a:ext cx="1463474" cy="32211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확인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55097A0-4BCA-5587-3B82-FDE35A516D12}"/>
              </a:ext>
            </a:extLst>
          </p:cNvPr>
          <p:cNvCxnSpPr>
            <a:cxnSpLocks/>
          </p:cNvCxnSpPr>
          <p:nvPr/>
        </p:nvCxnSpPr>
        <p:spPr>
          <a:xfrm>
            <a:off x="2295764" y="4803402"/>
            <a:ext cx="47119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5A7E6F8-1845-F30D-7F92-325BD12D4956}"/>
              </a:ext>
            </a:extLst>
          </p:cNvPr>
          <p:cNvSpPr txBox="1"/>
          <p:nvPr/>
        </p:nvSpPr>
        <p:spPr>
          <a:xfrm>
            <a:off x="2295764" y="4495626"/>
            <a:ext cx="4735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YOUNG</a:t>
            </a:r>
            <a:r>
              <a:rPr lang="ko-KR" altLang="en-US" sz="1400" b="1" dirty="0"/>
              <a:t>문화센터</a:t>
            </a:r>
            <a:r>
              <a:rPr lang="en-US" altLang="ko-KR" sz="1400" dirty="0"/>
              <a:t>		  	                   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1B49F8-A9E2-C069-FBB4-084E1165ECB1}"/>
              </a:ext>
            </a:extLst>
          </p:cNvPr>
          <p:cNvSpPr/>
          <p:nvPr/>
        </p:nvSpPr>
        <p:spPr>
          <a:xfrm>
            <a:off x="2114457" y="435434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2CDF8E36-927E-D6CB-C9F4-CD33CFEDF4FA}"/>
              </a:ext>
            </a:extLst>
          </p:cNvPr>
          <p:cNvCxnSpPr>
            <a:cxnSpLocks/>
          </p:cNvCxnSpPr>
          <p:nvPr/>
        </p:nvCxnSpPr>
        <p:spPr>
          <a:xfrm>
            <a:off x="838986" y="4288625"/>
            <a:ext cx="7692272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3439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예약 된 총 기간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결제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26188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대관 신청 최종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B8939E-E89D-7C7C-C0A5-914767621ED3}"/>
              </a:ext>
            </a:extLst>
          </p:cNvPr>
          <p:cNvSpPr/>
          <p:nvPr/>
        </p:nvSpPr>
        <p:spPr>
          <a:xfrm>
            <a:off x="2353097" y="1229998"/>
            <a:ext cx="5755733" cy="45035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8DBA0B9-4229-324E-3D29-28FE33AC2742}"/>
              </a:ext>
            </a:extLst>
          </p:cNvPr>
          <p:cNvCxnSpPr/>
          <p:nvPr/>
        </p:nvCxnSpPr>
        <p:spPr>
          <a:xfrm flipV="1">
            <a:off x="2461997" y="1754771"/>
            <a:ext cx="55609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모서리가 둥근 직사각형 30">
            <a:extLst>
              <a:ext uri="{FF2B5EF4-FFF2-40B4-BE49-F238E27FC236}">
                <a16:creationId xmlns:a16="http://schemas.microsoft.com/office/drawing/2014/main" id="{6172CDD1-2F64-5DE4-1F79-42C1AEAEAA18}"/>
              </a:ext>
            </a:extLst>
          </p:cNvPr>
          <p:cNvSpPr/>
          <p:nvPr/>
        </p:nvSpPr>
        <p:spPr>
          <a:xfrm>
            <a:off x="5381095" y="4733082"/>
            <a:ext cx="780266" cy="497361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결제</a:t>
            </a:r>
          </a:p>
        </p:txBody>
      </p:sp>
      <p:sp>
        <p:nvSpPr>
          <p:cNvPr id="35" name="모서리가 둥근 직사각형 31">
            <a:extLst>
              <a:ext uri="{FF2B5EF4-FFF2-40B4-BE49-F238E27FC236}">
                <a16:creationId xmlns:a16="http://schemas.microsoft.com/office/drawing/2014/main" id="{7B632E85-2F07-8A4D-ED6B-0DFC966BCF96}"/>
              </a:ext>
            </a:extLst>
          </p:cNvPr>
          <p:cNvSpPr/>
          <p:nvPr/>
        </p:nvSpPr>
        <p:spPr>
          <a:xfrm>
            <a:off x="4226842" y="4733082"/>
            <a:ext cx="785940" cy="49736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취소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A380BD6-A2EC-AE0D-B4FA-186E551173C5}"/>
              </a:ext>
            </a:extLst>
          </p:cNvPr>
          <p:cNvSpPr txBox="1"/>
          <p:nvPr/>
        </p:nvSpPr>
        <p:spPr>
          <a:xfrm>
            <a:off x="2461996" y="1360981"/>
            <a:ext cx="1601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정보확인 안내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849F087-8D35-8DD0-FCEA-1D2E7ACDB239}"/>
              </a:ext>
            </a:extLst>
          </p:cNvPr>
          <p:cNvSpPr txBox="1"/>
          <p:nvPr/>
        </p:nvSpPr>
        <p:spPr>
          <a:xfrm>
            <a:off x="7713015" y="1349590"/>
            <a:ext cx="309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x</a:t>
            </a:r>
            <a:endParaRPr lang="ko-KR" altLang="en-US" sz="1200"/>
          </a:p>
        </p:txBody>
      </p:sp>
      <p:graphicFrame>
        <p:nvGraphicFramePr>
          <p:cNvPr id="85" name="표 84">
            <a:extLst>
              <a:ext uri="{FF2B5EF4-FFF2-40B4-BE49-F238E27FC236}">
                <a16:creationId xmlns:a16="http://schemas.microsoft.com/office/drawing/2014/main" id="{8ECD9538-3DF3-516F-9659-B82545D27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818556"/>
              </p:ext>
            </p:extLst>
          </p:nvPr>
        </p:nvGraphicFramePr>
        <p:xfrm>
          <a:off x="3121800" y="2318443"/>
          <a:ext cx="4322795" cy="18961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4258">
                  <a:extLst>
                    <a:ext uri="{9D8B030D-6E8A-4147-A177-3AD203B41FA5}">
                      <a16:colId xmlns:a16="http://schemas.microsoft.com/office/drawing/2014/main" val="3856137287"/>
                    </a:ext>
                  </a:extLst>
                </a:gridCol>
                <a:gridCol w="3348537">
                  <a:extLst>
                    <a:ext uri="{9D8B030D-6E8A-4147-A177-3AD203B41FA5}">
                      <a16:colId xmlns:a16="http://schemas.microsoft.com/office/drawing/2014/main" val="1288403616"/>
                    </a:ext>
                  </a:extLst>
                </a:gridCol>
              </a:tblGrid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이름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김</a:t>
                      </a:r>
                      <a:r>
                        <a:rPr lang="en-US" altLang="ko-KR" sz="900"/>
                        <a:t>OO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271747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err="1"/>
                        <a:t>시설명</a:t>
                      </a:r>
                      <a:endParaRPr lang="ko-KR" altLang="en-US" sz="9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YOUNG</a:t>
                      </a:r>
                      <a:r>
                        <a:rPr lang="ko-KR" altLang="en-US" sz="900"/>
                        <a:t>문화센터 </a:t>
                      </a:r>
                      <a:r>
                        <a:rPr lang="en-US" altLang="ko-KR" sz="900"/>
                        <a:t>2</a:t>
                      </a:r>
                      <a:r>
                        <a:rPr lang="ko-KR" altLang="en-US" sz="900"/>
                        <a:t>층 대강당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5626295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예약 날짜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2022-10-07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9425034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이용 시간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14:00 ~ 16:00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020389"/>
                  </a:ext>
                </a:extLst>
              </a:tr>
            </a:tbl>
          </a:graphicData>
        </a:graphic>
      </p:graphicFrame>
      <p:sp>
        <p:nvSpPr>
          <p:cNvPr id="94" name="TextBox 93">
            <a:extLst>
              <a:ext uri="{FF2B5EF4-FFF2-40B4-BE49-F238E27FC236}">
                <a16:creationId xmlns:a16="http://schemas.microsoft.com/office/drawing/2014/main" id="{8F26F504-F03F-3057-5693-CE17C9BB61C2}"/>
              </a:ext>
            </a:extLst>
          </p:cNvPr>
          <p:cNvSpPr txBox="1"/>
          <p:nvPr/>
        </p:nvSpPr>
        <p:spPr>
          <a:xfrm>
            <a:off x="3864627" y="4363197"/>
            <a:ext cx="2767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/>
              <a:t>해당 정보가 맞으십니까</a:t>
            </a:r>
            <a:r>
              <a:rPr lang="en-US" altLang="ko-KR" sz="1200"/>
              <a:t>?</a:t>
            </a:r>
            <a:endParaRPr lang="ko-KR" altLang="en-US" sz="120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EA3DC17-8F2E-3A44-D996-1AC08DB55D83}"/>
              </a:ext>
            </a:extLst>
          </p:cNvPr>
          <p:cNvSpPr txBox="1"/>
          <p:nvPr/>
        </p:nvSpPr>
        <p:spPr>
          <a:xfrm>
            <a:off x="4729199" y="19201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정보확인</a:t>
            </a:r>
            <a:endParaRPr lang="en-US" altLang="ko-KR" b="1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2BB29F1A-12DD-86A7-6464-CB9EC712279F}"/>
              </a:ext>
            </a:extLst>
          </p:cNvPr>
          <p:cNvSpPr/>
          <p:nvPr/>
        </p:nvSpPr>
        <p:spPr>
          <a:xfrm>
            <a:off x="3213878" y="368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569EF457-2CC4-7091-696F-E2E0F7F405D5}"/>
              </a:ext>
            </a:extLst>
          </p:cNvPr>
          <p:cNvSpPr/>
          <p:nvPr/>
        </p:nvSpPr>
        <p:spPr>
          <a:xfrm>
            <a:off x="5230963" y="45812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3567930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9588363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장소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신청버튼 누를 시 신청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해당 장소에 이미 사용하는 사물함이 있으면 신청버튼 비활성화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사용자가 사용하고 있는 사물함 테이블로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연장버튼은 이용만료 하루전에 활성화</a:t>
                      </a:r>
                      <a:r>
                        <a:rPr lang="en-US" altLang="ko-KR" sz="1100"/>
                        <a:t>, </a:t>
                      </a:r>
                      <a:r>
                        <a:rPr lang="ko-KR" altLang="en-US" sz="1100"/>
                        <a:t>신청페이지로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사물함 신청 메인</a:t>
            </a:r>
          </a:p>
        </p:txBody>
      </p:sp>
      <p:sp>
        <p:nvSpPr>
          <p:cNvPr id="86" name="모서리가 둥근 직사각형 21">
            <a:extLst>
              <a:ext uri="{FF2B5EF4-FFF2-40B4-BE49-F238E27FC236}">
                <a16:creationId xmlns:a16="http://schemas.microsoft.com/office/drawing/2014/main" id="{A4F3093C-0132-BF04-DC24-A98D5ABBC213}"/>
              </a:ext>
            </a:extLst>
          </p:cNvPr>
          <p:cNvSpPr/>
          <p:nvPr/>
        </p:nvSpPr>
        <p:spPr>
          <a:xfrm>
            <a:off x="7024180" y="4023502"/>
            <a:ext cx="1162171" cy="38821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신청하기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4034FDF-5027-2BB4-A5F7-CBCB84EB8C66}"/>
              </a:ext>
            </a:extLst>
          </p:cNvPr>
          <p:cNvSpPr/>
          <p:nvPr/>
        </p:nvSpPr>
        <p:spPr>
          <a:xfrm>
            <a:off x="1198605" y="1136822"/>
            <a:ext cx="6987746" cy="260726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사물함 신청 시 주의사항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1F461-503C-B0F4-748B-1C63E8760F3B}"/>
              </a:ext>
            </a:extLst>
          </p:cNvPr>
          <p:cNvSpPr/>
          <p:nvPr/>
        </p:nvSpPr>
        <p:spPr>
          <a:xfrm>
            <a:off x="1198606" y="4074914"/>
            <a:ext cx="5539530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/>
              <a:t>본관 </a:t>
            </a:r>
            <a:r>
              <a:rPr lang="en-US" altLang="ko-KR" sz="1100"/>
              <a:t>1</a:t>
            </a:r>
            <a:r>
              <a:rPr lang="ko-KR" altLang="en-US" sz="1100"/>
              <a:t>층 복도</a:t>
            </a:r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D2B22815-7370-02CA-C6AD-0956663CA225}"/>
              </a:ext>
            </a:extLst>
          </p:cNvPr>
          <p:cNvSpPr/>
          <p:nvPr/>
        </p:nvSpPr>
        <p:spPr>
          <a:xfrm rot="10800000">
            <a:off x="6535436" y="4171325"/>
            <a:ext cx="135947" cy="11966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C999D29-DB95-15B8-D586-483FE006430D}"/>
              </a:ext>
            </a:extLst>
          </p:cNvPr>
          <p:cNvCxnSpPr>
            <a:cxnSpLocks/>
          </p:cNvCxnSpPr>
          <p:nvPr/>
        </p:nvCxnSpPr>
        <p:spPr>
          <a:xfrm>
            <a:off x="6494455" y="4093226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00" name="타원 99">
            <a:extLst>
              <a:ext uri="{FF2B5EF4-FFF2-40B4-BE49-F238E27FC236}">
                <a16:creationId xmlns:a16="http://schemas.microsoft.com/office/drawing/2014/main" id="{D8AFE7B3-C1AE-5229-A4EF-B0AF2458638F}"/>
              </a:ext>
            </a:extLst>
          </p:cNvPr>
          <p:cNvSpPr/>
          <p:nvPr/>
        </p:nvSpPr>
        <p:spPr>
          <a:xfrm>
            <a:off x="1003162" y="386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14960BD-F6DA-5039-2146-0895F81B2F93}"/>
              </a:ext>
            </a:extLst>
          </p:cNvPr>
          <p:cNvSpPr/>
          <p:nvPr/>
        </p:nvSpPr>
        <p:spPr>
          <a:xfrm>
            <a:off x="6779794" y="385761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graphicFrame>
        <p:nvGraphicFramePr>
          <p:cNvPr id="16" name="표 33">
            <a:extLst>
              <a:ext uri="{FF2B5EF4-FFF2-40B4-BE49-F238E27FC236}">
                <a16:creationId xmlns:a16="http://schemas.microsoft.com/office/drawing/2014/main" id="{C4121A74-BD7F-9EA6-03AC-0C2178AFA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511448"/>
              </p:ext>
            </p:extLst>
          </p:nvPr>
        </p:nvGraphicFramePr>
        <p:xfrm>
          <a:off x="1109636" y="5093082"/>
          <a:ext cx="6376773" cy="648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5591">
                  <a:extLst>
                    <a:ext uri="{9D8B030D-6E8A-4147-A177-3AD203B41FA5}">
                      <a16:colId xmlns:a16="http://schemas.microsoft.com/office/drawing/2014/main" val="725301108"/>
                    </a:ext>
                  </a:extLst>
                </a:gridCol>
                <a:gridCol w="2125591">
                  <a:extLst>
                    <a:ext uri="{9D8B030D-6E8A-4147-A177-3AD203B41FA5}">
                      <a16:colId xmlns:a16="http://schemas.microsoft.com/office/drawing/2014/main" val="2275266494"/>
                    </a:ext>
                  </a:extLst>
                </a:gridCol>
                <a:gridCol w="2125591">
                  <a:extLst>
                    <a:ext uri="{9D8B030D-6E8A-4147-A177-3AD203B41FA5}">
                      <a16:colId xmlns:a16="http://schemas.microsoft.com/office/drawing/2014/main" val="2994505181"/>
                    </a:ext>
                  </a:extLst>
                </a:gridCol>
              </a:tblGrid>
              <a:tr h="324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사물함위치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사물함번호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이용 만료일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7160894"/>
                  </a:ext>
                </a:extLst>
              </a:tr>
              <a:tr h="324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수영장 로비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3</a:t>
                      </a:r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2022-10-07</a:t>
                      </a:r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720447"/>
                  </a:ext>
                </a:extLst>
              </a:tr>
            </a:tbl>
          </a:graphicData>
        </a:graphic>
      </p:graphicFrame>
      <p:sp>
        <p:nvSpPr>
          <p:cNvPr id="34" name="모서리가 둥근 직사각형 21">
            <a:extLst>
              <a:ext uri="{FF2B5EF4-FFF2-40B4-BE49-F238E27FC236}">
                <a16:creationId xmlns:a16="http://schemas.microsoft.com/office/drawing/2014/main" id="{4D324BF3-C03B-DD1A-A771-6D6CF12A5BDD}"/>
              </a:ext>
            </a:extLst>
          </p:cNvPr>
          <p:cNvSpPr/>
          <p:nvPr/>
        </p:nvSpPr>
        <p:spPr>
          <a:xfrm>
            <a:off x="7557440" y="5223453"/>
            <a:ext cx="628912" cy="38821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연장</a:t>
            </a: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2018297A-A991-2B41-35F8-43FAE0B4BC44}"/>
              </a:ext>
            </a:extLst>
          </p:cNvPr>
          <p:cNvSpPr/>
          <p:nvPr/>
        </p:nvSpPr>
        <p:spPr>
          <a:xfrm>
            <a:off x="893484" y="488399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F6AF8452-C694-27CC-BC3D-651692A1A78D}"/>
              </a:ext>
            </a:extLst>
          </p:cNvPr>
          <p:cNvSpPr/>
          <p:nvPr/>
        </p:nvSpPr>
        <p:spPr>
          <a:xfrm>
            <a:off x="7359499" y="504345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1E0D01BB-B78D-9653-7FDE-12098C3440C6}"/>
              </a:ext>
            </a:extLst>
          </p:cNvPr>
          <p:cNvSpPr/>
          <p:nvPr/>
        </p:nvSpPr>
        <p:spPr>
          <a:xfrm>
            <a:off x="7143999" y="386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CD998837-7EA4-4DF0-D222-D9600DF22635}"/>
              </a:ext>
            </a:extLst>
          </p:cNvPr>
          <p:cNvSpPr/>
          <p:nvPr/>
        </p:nvSpPr>
        <p:spPr>
          <a:xfrm>
            <a:off x="1198606" y="4382690"/>
            <a:ext cx="5539530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/>
              <a:t>수영장 로비</a:t>
            </a:r>
          </a:p>
        </p:txBody>
      </p:sp>
    </p:spTree>
    <p:extLst>
      <p:ext uri="{BB962C8B-B14F-4D97-AF65-F5344CB8AC3E}">
        <p14:creationId xmlns:p14="http://schemas.microsoft.com/office/powerpoint/2010/main" val="1680651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1138306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선택한 사물함 강조</a:t>
                      </a:r>
                      <a:r>
                        <a:rPr lang="en-US" altLang="ko-KR" sz="1100"/>
                        <a:t>, </a:t>
                      </a:r>
                      <a:r>
                        <a:rPr lang="ko-KR" altLang="en-US" sz="1100"/>
                        <a:t>다른 사물함 선택 시 비활성화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이미 예약된 사물함은 </a:t>
                      </a:r>
                      <a:r>
                        <a:rPr lang="en-US" altLang="ko-KR" sz="1100"/>
                        <a:t>disable</a:t>
                      </a:r>
                    </a:p>
                    <a:p>
                      <a:pPr latinLnBrk="1"/>
                      <a:r>
                        <a:rPr lang="ko-KR" altLang="en-US" sz="1100"/>
                        <a:t>회색으로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오늘날짜부터 </a:t>
                      </a:r>
                      <a:r>
                        <a:rPr lang="en-US" altLang="ko-KR" sz="1100"/>
                        <a:t>+</a:t>
                      </a:r>
                      <a:r>
                        <a:rPr lang="ko-KR" altLang="en-US" sz="1100"/>
                        <a:t>며칠</a:t>
                      </a:r>
                      <a:r>
                        <a:rPr lang="en-US" altLang="ko-KR" sz="1100"/>
                        <a:t> </a:t>
                      </a:r>
                      <a:r>
                        <a:rPr lang="ko-KR" altLang="en-US" sz="1100"/>
                        <a:t>예약 가능</a:t>
                      </a:r>
                      <a:endParaRPr lang="en-US" altLang="ko-KR" sz="1100"/>
                    </a:p>
                    <a:p>
                      <a:pPr latinLnBrk="1"/>
                      <a:r>
                        <a:rPr lang="ko-KR" altLang="en-US" sz="1100"/>
                        <a:t>최대 </a:t>
                      </a:r>
                      <a:r>
                        <a:rPr lang="en-US" altLang="ko-KR" sz="1100"/>
                        <a:t>7</a:t>
                      </a:r>
                      <a:r>
                        <a:rPr lang="ko-KR" altLang="en-US" sz="1100"/>
                        <a:t>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신청버튼 클릭 시 결제확인 </a:t>
                      </a:r>
                      <a:r>
                        <a:rPr lang="ko-KR" altLang="en-US" sz="1100" err="1"/>
                        <a:t>모달창</a:t>
                      </a: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05670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사물함 신청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198C951-1E97-951D-9192-FC63933021DB}"/>
              </a:ext>
            </a:extLst>
          </p:cNvPr>
          <p:cNvSpPr/>
          <p:nvPr/>
        </p:nvSpPr>
        <p:spPr>
          <a:xfrm>
            <a:off x="1255959" y="1649640"/>
            <a:ext cx="6236898" cy="23463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모서리가 둥근 직사각형 34">
            <a:extLst>
              <a:ext uri="{FF2B5EF4-FFF2-40B4-BE49-F238E27FC236}">
                <a16:creationId xmlns:a16="http://schemas.microsoft.com/office/drawing/2014/main" id="{8ACF50D1-73B3-5491-5CDC-C9C7F9FD24D9}"/>
              </a:ext>
            </a:extLst>
          </p:cNvPr>
          <p:cNvSpPr/>
          <p:nvPr/>
        </p:nvSpPr>
        <p:spPr>
          <a:xfrm>
            <a:off x="5045390" y="4329279"/>
            <a:ext cx="1926455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1</a:t>
            </a:r>
            <a:r>
              <a:rPr lang="ko-KR" altLang="en-US" sz="1000">
                <a:solidFill>
                  <a:schemeClr val="tx1"/>
                </a:solidFill>
              </a:rPr>
              <a:t>일</a:t>
            </a: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5BFC7B81-6883-D32D-550A-0E4CE26AAC7F}"/>
              </a:ext>
            </a:extLst>
          </p:cNvPr>
          <p:cNvGrpSpPr/>
          <p:nvPr/>
        </p:nvGrpSpPr>
        <p:grpSpPr>
          <a:xfrm>
            <a:off x="7106954" y="4316140"/>
            <a:ext cx="411783" cy="377031"/>
            <a:chOff x="8237598" y="4788293"/>
            <a:chExt cx="411783" cy="377031"/>
          </a:xfrm>
        </p:grpSpPr>
        <p:sp>
          <p:nvSpPr>
            <p:cNvPr id="89" name="모서리가 둥근 직사각형 37">
              <a:extLst>
                <a:ext uri="{FF2B5EF4-FFF2-40B4-BE49-F238E27FC236}">
                  <a16:creationId xmlns:a16="http://schemas.microsoft.com/office/drawing/2014/main" id="{2E48BA3F-B932-9FF8-FF19-17E6296E3062}"/>
                </a:ext>
              </a:extLst>
            </p:cNvPr>
            <p:cNvSpPr/>
            <p:nvPr/>
          </p:nvSpPr>
          <p:spPr>
            <a:xfrm>
              <a:off x="8237598" y="4788293"/>
              <a:ext cx="411783" cy="37703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이등변 삼각형 89">
              <a:extLst>
                <a:ext uri="{FF2B5EF4-FFF2-40B4-BE49-F238E27FC236}">
                  <a16:creationId xmlns:a16="http://schemas.microsoft.com/office/drawing/2014/main" id="{0DA14E42-3129-CECF-A524-D22BBB388422}"/>
                </a:ext>
              </a:extLst>
            </p:cNvPr>
            <p:cNvSpPr/>
            <p:nvPr/>
          </p:nvSpPr>
          <p:spPr>
            <a:xfrm flipV="1">
              <a:off x="8367241" y="4923575"/>
              <a:ext cx="174833" cy="138499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6" name="모서리가 둥근 직사각형 21">
            <a:extLst>
              <a:ext uri="{FF2B5EF4-FFF2-40B4-BE49-F238E27FC236}">
                <a16:creationId xmlns:a16="http://schemas.microsoft.com/office/drawing/2014/main" id="{A4F3093C-0132-BF04-DC24-A98D5ABBC213}"/>
              </a:ext>
            </a:extLst>
          </p:cNvPr>
          <p:cNvSpPr/>
          <p:nvPr/>
        </p:nvSpPr>
        <p:spPr>
          <a:xfrm>
            <a:off x="6848791" y="5660388"/>
            <a:ext cx="669946" cy="38821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신청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3938759-58B1-F21A-B3A6-9546376FE411}"/>
              </a:ext>
            </a:extLst>
          </p:cNvPr>
          <p:cNvGrpSpPr/>
          <p:nvPr/>
        </p:nvGrpSpPr>
        <p:grpSpPr>
          <a:xfrm>
            <a:off x="1474532" y="1810640"/>
            <a:ext cx="1733909" cy="1762688"/>
            <a:chOff x="2605176" y="1874607"/>
            <a:chExt cx="1733909" cy="1762688"/>
          </a:xfrm>
        </p:grpSpPr>
        <p:sp>
          <p:nvSpPr>
            <p:cNvPr id="69" name="모서리가 둥근 직사각형 73">
              <a:extLst>
                <a:ext uri="{FF2B5EF4-FFF2-40B4-BE49-F238E27FC236}">
                  <a16:creationId xmlns:a16="http://schemas.microsoft.com/office/drawing/2014/main" id="{37F576A0-9645-D4C7-EA7C-6F0CD42D6E65}"/>
                </a:ext>
              </a:extLst>
            </p:cNvPr>
            <p:cNvSpPr/>
            <p:nvPr/>
          </p:nvSpPr>
          <p:spPr>
            <a:xfrm>
              <a:off x="2605176" y="1874608"/>
              <a:ext cx="431321" cy="436675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0" name="모서리가 둥근 직사각형 74">
              <a:extLst>
                <a:ext uri="{FF2B5EF4-FFF2-40B4-BE49-F238E27FC236}">
                  <a16:creationId xmlns:a16="http://schemas.microsoft.com/office/drawing/2014/main" id="{3250C67D-9CB5-9832-60DF-BAD06BCBD87D}"/>
                </a:ext>
              </a:extLst>
            </p:cNvPr>
            <p:cNvSpPr/>
            <p:nvPr/>
          </p:nvSpPr>
          <p:spPr>
            <a:xfrm>
              <a:off x="3036497" y="187460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1" name="모서리가 둥근 직사각형 75">
              <a:extLst>
                <a:ext uri="{FF2B5EF4-FFF2-40B4-BE49-F238E27FC236}">
                  <a16:creationId xmlns:a16="http://schemas.microsoft.com/office/drawing/2014/main" id="{A02BEFF2-61C7-D62C-ED0B-D77292E7B12E}"/>
                </a:ext>
              </a:extLst>
            </p:cNvPr>
            <p:cNvSpPr/>
            <p:nvPr/>
          </p:nvSpPr>
          <p:spPr>
            <a:xfrm>
              <a:off x="3467818" y="1874607"/>
              <a:ext cx="431321" cy="436675"/>
            </a:xfrm>
            <a:prstGeom prst="round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2" name="모서리가 둥근 직사각형 76">
              <a:extLst>
                <a:ext uri="{FF2B5EF4-FFF2-40B4-BE49-F238E27FC236}">
                  <a16:creationId xmlns:a16="http://schemas.microsoft.com/office/drawing/2014/main" id="{183CFC79-CF22-A4E2-EE40-7049C003FF7E}"/>
                </a:ext>
              </a:extLst>
            </p:cNvPr>
            <p:cNvSpPr/>
            <p:nvPr/>
          </p:nvSpPr>
          <p:spPr>
            <a:xfrm>
              <a:off x="3907764" y="187460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3" name="모서리가 둥근 직사각형 77">
              <a:extLst>
                <a:ext uri="{FF2B5EF4-FFF2-40B4-BE49-F238E27FC236}">
                  <a16:creationId xmlns:a16="http://schemas.microsoft.com/office/drawing/2014/main" id="{CC36B7A7-F1D8-07E2-B139-74C269BE20D6}"/>
                </a:ext>
              </a:extLst>
            </p:cNvPr>
            <p:cNvSpPr/>
            <p:nvPr/>
          </p:nvSpPr>
          <p:spPr>
            <a:xfrm>
              <a:off x="2605176" y="2311283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5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4" name="모서리가 둥근 직사각형 78">
              <a:extLst>
                <a:ext uri="{FF2B5EF4-FFF2-40B4-BE49-F238E27FC236}">
                  <a16:creationId xmlns:a16="http://schemas.microsoft.com/office/drawing/2014/main" id="{A085AD64-9CCE-7E0B-3049-EE6BCD5BAF37}"/>
                </a:ext>
              </a:extLst>
            </p:cNvPr>
            <p:cNvSpPr/>
            <p:nvPr/>
          </p:nvSpPr>
          <p:spPr>
            <a:xfrm>
              <a:off x="3036497" y="231128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6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5" name="모서리가 둥근 직사각형 79">
              <a:extLst>
                <a:ext uri="{FF2B5EF4-FFF2-40B4-BE49-F238E27FC236}">
                  <a16:creationId xmlns:a16="http://schemas.microsoft.com/office/drawing/2014/main" id="{37D71D8E-1080-198D-BDEE-EBF2C82249F5}"/>
                </a:ext>
              </a:extLst>
            </p:cNvPr>
            <p:cNvSpPr/>
            <p:nvPr/>
          </p:nvSpPr>
          <p:spPr>
            <a:xfrm>
              <a:off x="3467818" y="231128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7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6" name="모서리가 둥근 직사각형 80">
              <a:extLst>
                <a:ext uri="{FF2B5EF4-FFF2-40B4-BE49-F238E27FC236}">
                  <a16:creationId xmlns:a16="http://schemas.microsoft.com/office/drawing/2014/main" id="{E0ED2584-8847-4CA4-FA5D-E0ACCA97BD05}"/>
                </a:ext>
              </a:extLst>
            </p:cNvPr>
            <p:cNvSpPr/>
            <p:nvPr/>
          </p:nvSpPr>
          <p:spPr>
            <a:xfrm>
              <a:off x="3907764" y="231128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8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7" name="모서리가 둥근 직사각형 85">
              <a:extLst>
                <a:ext uri="{FF2B5EF4-FFF2-40B4-BE49-F238E27FC236}">
                  <a16:creationId xmlns:a16="http://schemas.microsoft.com/office/drawing/2014/main" id="{14D8B14A-AE93-5A59-AE0D-7ACFFF7E6388}"/>
                </a:ext>
              </a:extLst>
            </p:cNvPr>
            <p:cNvSpPr/>
            <p:nvPr/>
          </p:nvSpPr>
          <p:spPr>
            <a:xfrm>
              <a:off x="2605176" y="2763945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9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8" name="모서리가 둥근 직사각형 86">
              <a:extLst>
                <a:ext uri="{FF2B5EF4-FFF2-40B4-BE49-F238E27FC236}">
                  <a16:creationId xmlns:a16="http://schemas.microsoft.com/office/drawing/2014/main" id="{D39A199C-B9E6-5A2F-513E-8D31A7A99420}"/>
                </a:ext>
              </a:extLst>
            </p:cNvPr>
            <p:cNvSpPr/>
            <p:nvPr/>
          </p:nvSpPr>
          <p:spPr>
            <a:xfrm>
              <a:off x="3036497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10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9" name="모서리가 둥근 직사각형 87">
              <a:extLst>
                <a:ext uri="{FF2B5EF4-FFF2-40B4-BE49-F238E27FC236}">
                  <a16:creationId xmlns:a16="http://schemas.microsoft.com/office/drawing/2014/main" id="{B72D4A9A-EB98-1DBD-48A9-1FAD56977E93}"/>
                </a:ext>
              </a:extLst>
            </p:cNvPr>
            <p:cNvSpPr/>
            <p:nvPr/>
          </p:nvSpPr>
          <p:spPr>
            <a:xfrm>
              <a:off x="3467818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11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80" name="모서리가 둥근 직사각형 88">
              <a:extLst>
                <a:ext uri="{FF2B5EF4-FFF2-40B4-BE49-F238E27FC236}">
                  <a16:creationId xmlns:a16="http://schemas.microsoft.com/office/drawing/2014/main" id="{ADC4F3BD-5933-F637-BA1D-A3AA41036154}"/>
                </a:ext>
              </a:extLst>
            </p:cNvPr>
            <p:cNvSpPr/>
            <p:nvPr/>
          </p:nvSpPr>
          <p:spPr>
            <a:xfrm>
              <a:off x="3907764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12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81" name="모서리가 둥근 직사각형 89">
              <a:extLst>
                <a:ext uri="{FF2B5EF4-FFF2-40B4-BE49-F238E27FC236}">
                  <a16:creationId xmlns:a16="http://schemas.microsoft.com/office/drawing/2014/main" id="{40AFE422-CF1D-396A-6C7B-B30995482FAF}"/>
                </a:ext>
              </a:extLst>
            </p:cNvPr>
            <p:cNvSpPr/>
            <p:nvPr/>
          </p:nvSpPr>
          <p:spPr>
            <a:xfrm>
              <a:off x="2605176" y="3200620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13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82" name="모서리가 둥근 직사각형 90">
              <a:extLst>
                <a:ext uri="{FF2B5EF4-FFF2-40B4-BE49-F238E27FC236}">
                  <a16:creationId xmlns:a16="http://schemas.microsoft.com/office/drawing/2014/main" id="{18F07C7F-B5B6-4833-62D9-EB4F66C21C3D}"/>
                </a:ext>
              </a:extLst>
            </p:cNvPr>
            <p:cNvSpPr/>
            <p:nvPr/>
          </p:nvSpPr>
          <p:spPr>
            <a:xfrm>
              <a:off x="3036497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14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83" name="모서리가 둥근 직사각형 91">
              <a:extLst>
                <a:ext uri="{FF2B5EF4-FFF2-40B4-BE49-F238E27FC236}">
                  <a16:creationId xmlns:a16="http://schemas.microsoft.com/office/drawing/2014/main" id="{4932F556-8CFF-B2EB-69C1-091A49578229}"/>
                </a:ext>
              </a:extLst>
            </p:cNvPr>
            <p:cNvSpPr/>
            <p:nvPr/>
          </p:nvSpPr>
          <p:spPr>
            <a:xfrm>
              <a:off x="3467818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15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84" name="모서리가 둥근 직사각형 92">
              <a:extLst>
                <a:ext uri="{FF2B5EF4-FFF2-40B4-BE49-F238E27FC236}">
                  <a16:creationId xmlns:a16="http://schemas.microsoft.com/office/drawing/2014/main" id="{187A4D4A-C0EE-4D0C-0481-309434238573}"/>
                </a:ext>
              </a:extLst>
            </p:cNvPr>
            <p:cNvSpPr/>
            <p:nvPr/>
          </p:nvSpPr>
          <p:spPr>
            <a:xfrm>
              <a:off x="3907764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16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C5298F5-F62B-9B96-31F6-98A998735822}"/>
              </a:ext>
            </a:extLst>
          </p:cNvPr>
          <p:cNvGrpSpPr/>
          <p:nvPr/>
        </p:nvGrpSpPr>
        <p:grpSpPr>
          <a:xfrm>
            <a:off x="3467231" y="1810640"/>
            <a:ext cx="1733909" cy="1762688"/>
            <a:chOff x="4597875" y="1874607"/>
            <a:chExt cx="1733909" cy="1762688"/>
          </a:xfrm>
        </p:grpSpPr>
        <p:sp>
          <p:nvSpPr>
            <p:cNvPr id="52" name="모서리가 둥근 직사각형 109">
              <a:extLst>
                <a:ext uri="{FF2B5EF4-FFF2-40B4-BE49-F238E27FC236}">
                  <a16:creationId xmlns:a16="http://schemas.microsoft.com/office/drawing/2014/main" id="{84A39AE0-6478-2873-7B10-F5D39B890FB6}"/>
                </a:ext>
              </a:extLst>
            </p:cNvPr>
            <p:cNvSpPr/>
            <p:nvPr/>
          </p:nvSpPr>
          <p:spPr>
            <a:xfrm>
              <a:off x="4597875" y="1874608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17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3" name="모서리가 둥근 직사각형 110">
              <a:extLst>
                <a:ext uri="{FF2B5EF4-FFF2-40B4-BE49-F238E27FC236}">
                  <a16:creationId xmlns:a16="http://schemas.microsoft.com/office/drawing/2014/main" id="{D0382711-58FF-11FF-6E5B-5E120F503EB5}"/>
                </a:ext>
              </a:extLst>
            </p:cNvPr>
            <p:cNvSpPr/>
            <p:nvPr/>
          </p:nvSpPr>
          <p:spPr>
            <a:xfrm>
              <a:off x="5029196" y="187460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18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4" name="모서리가 둥근 직사각형 111">
              <a:extLst>
                <a:ext uri="{FF2B5EF4-FFF2-40B4-BE49-F238E27FC236}">
                  <a16:creationId xmlns:a16="http://schemas.microsoft.com/office/drawing/2014/main" id="{901360B9-8797-76D7-6BA1-180489AD012D}"/>
                </a:ext>
              </a:extLst>
            </p:cNvPr>
            <p:cNvSpPr/>
            <p:nvPr/>
          </p:nvSpPr>
          <p:spPr>
            <a:xfrm>
              <a:off x="5460517" y="1874607"/>
              <a:ext cx="431321" cy="436675"/>
            </a:xfrm>
            <a:prstGeom prst="round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19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5" name="모서리가 둥근 직사각형 112">
              <a:extLst>
                <a:ext uri="{FF2B5EF4-FFF2-40B4-BE49-F238E27FC236}">
                  <a16:creationId xmlns:a16="http://schemas.microsoft.com/office/drawing/2014/main" id="{A5E2E4F6-AE2B-D8ED-998D-628CD0B523DC}"/>
                </a:ext>
              </a:extLst>
            </p:cNvPr>
            <p:cNvSpPr/>
            <p:nvPr/>
          </p:nvSpPr>
          <p:spPr>
            <a:xfrm>
              <a:off x="5900463" y="1874607"/>
              <a:ext cx="431321" cy="436675"/>
            </a:xfrm>
            <a:prstGeom prst="round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20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6" name="모서리가 둥근 직사각형 113">
              <a:extLst>
                <a:ext uri="{FF2B5EF4-FFF2-40B4-BE49-F238E27FC236}">
                  <a16:creationId xmlns:a16="http://schemas.microsoft.com/office/drawing/2014/main" id="{21AEE8DA-3BCB-E453-C6B2-355A66AD3368}"/>
                </a:ext>
              </a:extLst>
            </p:cNvPr>
            <p:cNvSpPr/>
            <p:nvPr/>
          </p:nvSpPr>
          <p:spPr>
            <a:xfrm>
              <a:off x="4597875" y="2311283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21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7" name="모서리가 둥근 직사각형 114">
              <a:extLst>
                <a:ext uri="{FF2B5EF4-FFF2-40B4-BE49-F238E27FC236}">
                  <a16:creationId xmlns:a16="http://schemas.microsoft.com/office/drawing/2014/main" id="{3D3AD5E2-A4C1-814C-5586-B61722E1F4F0}"/>
                </a:ext>
              </a:extLst>
            </p:cNvPr>
            <p:cNvSpPr/>
            <p:nvPr/>
          </p:nvSpPr>
          <p:spPr>
            <a:xfrm>
              <a:off x="5029196" y="2311282"/>
              <a:ext cx="431321" cy="436675"/>
            </a:xfrm>
            <a:prstGeom prst="round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22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8" name="모서리가 둥근 직사각형 115">
              <a:extLst>
                <a:ext uri="{FF2B5EF4-FFF2-40B4-BE49-F238E27FC236}">
                  <a16:creationId xmlns:a16="http://schemas.microsoft.com/office/drawing/2014/main" id="{3DFB5C84-BA55-C462-B4D8-924446D414B8}"/>
                </a:ext>
              </a:extLst>
            </p:cNvPr>
            <p:cNvSpPr/>
            <p:nvPr/>
          </p:nvSpPr>
          <p:spPr>
            <a:xfrm>
              <a:off x="5460517" y="231128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23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9" name="모서리가 둥근 직사각형 116">
              <a:extLst>
                <a:ext uri="{FF2B5EF4-FFF2-40B4-BE49-F238E27FC236}">
                  <a16:creationId xmlns:a16="http://schemas.microsoft.com/office/drawing/2014/main" id="{ED10E9CB-0EE9-E416-665C-6CF549661263}"/>
                </a:ext>
              </a:extLst>
            </p:cNvPr>
            <p:cNvSpPr/>
            <p:nvPr/>
          </p:nvSpPr>
          <p:spPr>
            <a:xfrm>
              <a:off x="5900463" y="231128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24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0" name="모서리가 둥근 직사각형 117">
              <a:extLst>
                <a:ext uri="{FF2B5EF4-FFF2-40B4-BE49-F238E27FC236}">
                  <a16:creationId xmlns:a16="http://schemas.microsoft.com/office/drawing/2014/main" id="{18B26957-BA4F-3A09-B6A2-AF019002D6AE}"/>
                </a:ext>
              </a:extLst>
            </p:cNvPr>
            <p:cNvSpPr/>
            <p:nvPr/>
          </p:nvSpPr>
          <p:spPr>
            <a:xfrm>
              <a:off x="4597875" y="2763945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25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1" name="모서리가 둥근 직사각형 118">
              <a:extLst>
                <a:ext uri="{FF2B5EF4-FFF2-40B4-BE49-F238E27FC236}">
                  <a16:creationId xmlns:a16="http://schemas.microsoft.com/office/drawing/2014/main" id="{BD9239F4-F11B-EB98-D4D8-7B6A287B0B7D}"/>
                </a:ext>
              </a:extLst>
            </p:cNvPr>
            <p:cNvSpPr/>
            <p:nvPr/>
          </p:nvSpPr>
          <p:spPr>
            <a:xfrm>
              <a:off x="5029196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26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3" name="모서리가 둥근 직사각형 119">
              <a:extLst>
                <a:ext uri="{FF2B5EF4-FFF2-40B4-BE49-F238E27FC236}">
                  <a16:creationId xmlns:a16="http://schemas.microsoft.com/office/drawing/2014/main" id="{AAB172E6-A995-EA00-E1FB-6BA3E6570C55}"/>
                </a:ext>
              </a:extLst>
            </p:cNvPr>
            <p:cNvSpPr/>
            <p:nvPr/>
          </p:nvSpPr>
          <p:spPr>
            <a:xfrm>
              <a:off x="5460517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27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4" name="모서리가 둥근 직사각형 120">
              <a:extLst>
                <a:ext uri="{FF2B5EF4-FFF2-40B4-BE49-F238E27FC236}">
                  <a16:creationId xmlns:a16="http://schemas.microsoft.com/office/drawing/2014/main" id="{ED574290-17A8-3815-4BF0-CD723ED38E60}"/>
                </a:ext>
              </a:extLst>
            </p:cNvPr>
            <p:cNvSpPr/>
            <p:nvPr/>
          </p:nvSpPr>
          <p:spPr>
            <a:xfrm>
              <a:off x="5900463" y="2763944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28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5" name="모서리가 둥근 직사각형 121">
              <a:extLst>
                <a:ext uri="{FF2B5EF4-FFF2-40B4-BE49-F238E27FC236}">
                  <a16:creationId xmlns:a16="http://schemas.microsoft.com/office/drawing/2014/main" id="{169EDC60-8551-5262-E9B9-4895D488F14F}"/>
                </a:ext>
              </a:extLst>
            </p:cNvPr>
            <p:cNvSpPr/>
            <p:nvPr/>
          </p:nvSpPr>
          <p:spPr>
            <a:xfrm>
              <a:off x="4597875" y="3200620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29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6" name="모서리가 둥근 직사각형 122">
              <a:extLst>
                <a:ext uri="{FF2B5EF4-FFF2-40B4-BE49-F238E27FC236}">
                  <a16:creationId xmlns:a16="http://schemas.microsoft.com/office/drawing/2014/main" id="{F008249B-D686-E31E-AAC9-5E73012F5468}"/>
                </a:ext>
              </a:extLst>
            </p:cNvPr>
            <p:cNvSpPr/>
            <p:nvPr/>
          </p:nvSpPr>
          <p:spPr>
            <a:xfrm>
              <a:off x="5029196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30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7" name="모서리가 둥근 직사각형 123">
              <a:extLst>
                <a:ext uri="{FF2B5EF4-FFF2-40B4-BE49-F238E27FC236}">
                  <a16:creationId xmlns:a16="http://schemas.microsoft.com/office/drawing/2014/main" id="{20C3F320-669C-8AC1-6D4B-F9923FF6925F}"/>
                </a:ext>
              </a:extLst>
            </p:cNvPr>
            <p:cNvSpPr/>
            <p:nvPr/>
          </p:nvSpPr>
          <p:spPr>
            <a:xfrm>
              <a:off x="5460517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31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8" name="모서리가 둥근 직사각형 124">
              <a:extLst>
                <a:ext uri="{FF2B5EF4-FFF2-40B4-BE49-F238E27FC236}">
                  <a16:creationId xmlns:a16="http://schemas.microsoft.com/office/drawing/2014/main" id="{57E25EFF-B6C4-001B-2625-A7EA8A54EDCF}"/>
                </a:ext>
              </a:extLst>
            </p:cNvPr>
            <p:cNvSpPr/>
            <p:nvPr/>
          </p:nvSpPr>
          <p:spPr>
            <a:xfrm>
              <a:off x="5900463" y="3200619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32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04236E91-963A-BE72-C6BF-E645239D29D9}"/>
              </a:ext>
            </a:extLst>
          </p:cNvPr>
          <p:cNvGrpSpPr/>
          <p:nvPr/>
        </p:nvGrpSpPr>
        <p:grpSpPr>
          <a:xfrm>
            <a:off x="5459930" y="1798738"/>
            <a:ext cx="1733909" cy="1762688"/>
            <a:chOff x="6590574" y="1862705"/>
            <a:chExt cx="1733909" cy="1762688"/>
          </a:xfrm>
        </p:grpSpPr>
        <p:sp>
          <p:nvSpPr>
            <p:cNvPr id="33" name="모서리가 둥근 직사각형 158">
              <a:extLst>
                <a:ext uri="{FF2B5EF4-FFF2-40B4-BE49-F238E27FC236}">
                  <a16:creationId xmlns:a16="http://schemas.microsoft.com/office/drawing/2014/main" id="{7B7C7116-D192-3887-C5EE-06D01E632104}"/>
                </a:ext>
              </a:extLst>
            </p:cNvPr>
            <p:cNvSpPr/>
            <p:nvPr/>
          </p:nvSpPr>
          <p:spPr>
            <a:xfrm>
              <a:off x="6590574" y="1862706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33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37" name="모서리가 둥근 직사각형 159">
              <a:extLst>
                <a:ext uri="{FF2B5EF4-FFF2-40B4-BE49-F238E27FC236}">
                  <a16:creationId xmlns:a16="http://schemas.microsoft.com/office/drawing/2014/main" id="{41C5650E-30C1-CC9D-AA25-DED0D0B84CEB}"/>
                </a:ext>
              </a:extLst>
            </p:cNvPr>
            <p:cNvSpPr/>
            <p:nvPr/>
          </p:nvSpPr>
          <p:spPr>
            <a:xfrm>
              <a:off x="7021895" y="1862705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34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38" name="모서리가 둥근 직사각형 160">
              <a:extLst>
                <a:ext uri="{FF2B5EF4-FFF2-40B4-BE49-F238E27FC236}">
                  <a16:creationId xmlns:a16="http://schemas.microsoft.com/office/drawing/2014/main" id="{89D6764A-51E6-BDCD-6FC4-D86C76A1860C}"/>
                </a:ext>
              </a:extLst>
            </p:cNvPr>
            <p:cNvSpPr/>
            <p:nvPr/>
          </p:nvSpPr>
          <p:spPr>
            <a:xfrm>
              <a:off x="7453216" y="1862705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35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39" name="모서리가 둥근 직사각형 161">
              <a:extLst>
                <a:ext uri="{FF2B5EF4-FFF2-40B4-BE49-F238E27FC236}">
                  <a16:creationId xmlns:a16="http://schemas.microsoft.com/office/drawing/2014/main" id="{96B66214-0DF4-E8BB-10F2-206661AE0E9B}"/>
                </a:ext>
              </a:extLst>
            </p:cNvPr>
            <p:cNvSpPr/>
            <p:nvPr/>
          </p:nvSpPr>
          <p:spPr>
            <a:xfrm>
              <a:off x="7893162" y="1862705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36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0" name="모서리가 둥근 직사각형 162">
              <a:extLst>
                <a:ext uri="{FF2B5EF4-FFF2-40B4-BE49-F238E27FC236}">
                  <a16:creationId xmlns:a16="http://schemas.microsoft.com/office/drawing/2014/main" id="{6AFE9115-206F-8270-A74E-69F41F99DC6E}"/>
                </a:ext>
              </a:extLst>
            </p:cNvPr>
            <p:cNvSpPr/>
            <p:nvPr/>
          </p:nvSpPr>
          <p:spPr>
            <a:xfrm>
              <a:off x="6590574" y="2299381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37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1" name="모서리가 둥근 직사각형 163">
              <a:extLst>
                <a:ext uri="{FF2B5EF4-FFF2-40B4-BE49-F238E27FC236}">
                  <a16:creationId xmlns:a16="http://schemas.microsoft.com/office/drawing/2014/main" id="{4C20A875-E73B-6C49-2255-768EEE8707E0}"/>
                </a:ext>
              </a:extLst>
            </p:cNvPr>
            <p:cNvSpPr/>
            <p:nvPr/>
          </p:nvSpPr>
          <p:spPr>
            <a:xfrm>
              <a:off x="7021895" y="2299380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38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2" name="모서리가 둥근 직사각형 164">
              <a:extLst>
                <a:ext uri="{FF2B5EF4-FFF2-40B4-BE49-F238E27FC236}">
                  <a16:creationId xmlns:a16="http://schemas.microsoft.com/office/drawing/2014/main" id="{8FE43C44-329C-6B0F-BE8F-D34C43D685A3}"/>
                </a:ext>
              </a:extLst>
            </p:cNvPr>
            <p:cNvSpPr/>
            <p:nvPr/>
          </p:nvSpPr>
          <p:spPr>
            <a:xfrm>
              <a:off x="7453216" y="2299380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39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3" name="모서리가 둥근 직사각형 165">
              <a:extLst>
                <a:ext uri="{FF2B5EF4-FFF2-40B4-BE49-F238E27FC236}">
                  <a16:creationId xmlns:a16="http://schemas.microsoft.com/office/drawing/2014/main" id="{52498269-61AF-A292-812F-7CF8D732F595}"/>
                </a:ext>
              </a:extLst>
            </p:cNvPr>
            <p:cNvSpPr/>
            <p:nvPr/>
          </p:nvSpPr>
          <p:spPr>
            <a:xfrm>
              <a:off x="7893162" y="2299380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40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4" name="모서리가 둥근 직사각형 166">
              <a:extLst>
                <a:ext uri="{FF2B5EF4-FFF2-40B4-BE49-F238E27FC236}">
                  <a16:creationId xmlns:a16="http://schemas.microsoft.com/office/drawing/2014/main" id="{C1512F23-C7AA-7A0A-1152-3121321F63BE}"/>
                </a:ext>
              </a:extLst>
            </p:cNvPr>
            <p:cNvSpPr/>
            <p:nvPr/>
          </p:nvSpPr>
          <p:spPr>
            <a:xfrm>
              <a:off x="6590574" y="2752043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41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5" name="모서리가 둥근 직사각형 167">
              <a:extLst>
                <a:ext uri="{FF2B5EF4-FFF2-40B4-BE49-F238E27FC236}">
                  <a16:creationId xmlns:a16="http://schemas.microsoft.com/office/drawing/2014/main" id="{1FB9F00B-C543-022C-C66A-0CEDA2620B24}"/>
                </a:ext>
              </a:extLst>
            </p:cNvPr>
            <p:cNvSpPr/>
            <p:nvPr/>
          </p:nvSpPr>
          <p:spPr>
            <a:xfrm>
              <a:off x="7021895" y="275204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42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6" name="모서리가 둥근 직사각형 168">
              <a:extLst>
                <a:ext uri="{FF2B5EF4-FFF2-40B4-BE49-F238E27FC236}">
                  <a16:creationId xmlns:a16="http://schemas.microsoft.com/office/drawing/2014/main" id="{A5FEFCEF-002D-9B40-02E5-1B80EEE72511}"/>
                </a:ext>
              </a:extLst>
            </p:cNvPr>
            <p:cNvSpPr/>
            <p:nvPr/>
          </p:nvSpPr>
          <p:spPr>
            <a:xfrm>
              <a:off x="7453216" y="275204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43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7" name="모서리가 둥근 직사각형 169">
              <a:extLst>
                <a:ext uri="{FF2B5EF4-FFF2-40B4-BE49-F238E27FC236}">
                  <a16:creationId xmlns:a16="http://schemas.microsoft.com/office/drawing/2014/main" id="{F4B4C3C0-37E8-AD5E-BF20-9A6BEDC003F0}"/>
                </a:ext>
              </a:extLst>
            </p:cNvPr>
            <p:cNvSpPr/>
            <p:nvPr/>
          </p:nvSpPr>
          <p:spPr>
            <a:xfrm>
              <a:off x="7893162" y="2752042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44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8" name="모서리가 둥근 직사각형 170">
              <a:extLst>
                <a:ext uri="{FF2B5EF4-FFF2-40B4-BE49-F238E27FC236}">
                  <a16:creationId xmlns:a16="http://schemas.microsoft.com/office/drawing/2014/main" id="{27641B12-3C32-E1A3-460D-1D3BDB80CDDB}"/>
                </a:ext>
              </a:extLst>
            </p:cNvPr>
            <p:cNvSpPr/>
            <p:nvPr/>
          </p:nvSpPr>
          <p:spPr>
            <a:xfrm>
              <a:off x="6590574" y="3188718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45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9" name="모서리가 둥근 직사각형 171">
              <a:extLst>
                <a:ext uri="{FF2B5EF4-FFF2-40B4-BE49-F238E27FC236}">
                  <a16:creationId xmlns:a16="http://schemas.microsoft.com/office/drawing/2014/main" id="{BBE181CC-F10C-C352-1618-0E3CDA675410}"/>
                </a:ext>
              </a:extLst>
            </p:cNvPr>
            <p:cNvSpPr/>
            <p:nvPr/>
          </p:nvSpPr>
          <p:spPr>
            <a:xfrm>
              <a:off x="7021895" y="318871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46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0" name="모서리가 둥근 직사각형 172">
              <a:extLst>
                <a:ext uri="{FF2B5EF4-FFF2-40B4-BE49-F238E27FC236}">
                  <a16:creationId xmlns:a16="http://schemas.microsoft.com/office/drawing/2014/main" id="{66413CE7-62F7-93CD-3A3E-E8289B09692C}"/>
                </a:ext>
              </a:extLst>
            </p:cNvPr>
            <p:cNvSpPr/>
            <p:nvPr/>
          </p:nvSpPr>
          <p:spPr>
            <a:xfrm>
              <a:off x="7453216" y="318871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47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1" name="모서리가 둥근 직사각형 173">
              <a:extLst>
                <a:ext uri="{FF2B5EF4-FFF2-40B4-BE49-F238E27FC236}">
                  <a16:creationId xmlns:a16="http://schemas.microsoft.com/office/drawing/2014/main" id="{E679C768-1A93-7168-6CFB-F029E77EF819}"/>
                </a:ext>
              </a:extLst>
            </p:cNvPr>
            <p:cNvSpPr/>
            <p:nvPr/>
          </p:nvSpPr>
          <p:spPr>
            <a:xfrm>
              <a:off x="7893162" y="3188717"/>
              <a:ext cx="431321" cy="4366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chemeClr val="tx1"/>
                  </a:solidFill>
                </a:rPr>
                <a:t>48</a:t>
              </a:r>
              <a:endParaRPr lang="ko-KR" altLang="en-US" sz="1200">
                <a:solidFill>
                  <a:schemeClr val="tx1"/>
                </a:solidFill>
              </a:endParaRPr>
            </a:p>
          </p:txBody>
        </p:sp>
      </p:grpSp>
      <p:sp>
        <p:nvSpPr>
          <p:cNvPr id="91" name="타원 90">
            <a:extLst>
              <a:ext uri="{FF2B5EF4-FFF2-40B4-BE49-F238E27FC236}">
                <a16:creationId xmlns:a16="http://schemas.microsoft.com/office/drawing/2014/main" id="{4C1EA4F8-293E-FD6D-61A1-94688EDF7791}"/>
              </a:ext>
            </a:extLst>
          </p:cNvPr>
          <p:cNvSpPr/>
          <p:nvPr/>
        </p:nvSpPr>
        <p:spPr>
          <a:xfrm>
            <a:off x="1242291" y="164964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3ED41956-8C3A-82B2-AD73-60D434922076}"/>
              </a:ext>
            </a:extLst>
          </p:cNvPr>
          <p:cNvSpPr/>
          <p:nvPr/>
        </p:nvSpPr>
        <p:spPr>
          <a:xfrm>
            <a:off x="2221676" y="164964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846788B0-9F3F-3EB4-CD98-2B9CDF3AAC54}"/>
              </a:ext>
            </a:extLst>
          </p:cNvPr>
          <p:cNvSpPr/>
          <p:nvPr/>
        </p:nvSpPr>
        <p:spPr>
          <a:xfrm>
            <a:off x="4870072" y="415775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65E04FFB-999C-AA28-2C6D-633C4486C746}"/>
              </a:ext>
            </a:extLst>
          </p:cNvPr>
          <p:cNvSpPr/>
          <p:nvPr/>
        </p:nvSpPr>
        <p:spPr>
          <a:xfrm>
            <a:off x="5103341" y="4717675"/>
            <a:ext cx="179501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3</a:t>
            </a:r>
            <a:r>
              <a:rPr lang="ko-KR" altLang="en-US" sz="1200"/>
              <a:t>일</a:t>
            </a: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B68F155-503B-37E2-88F0-8B14DF9DEE3A}"/>
              </a:ext>
            </a:extLst>
          </p:cNvPr>
          <p:cNvSpPr/>
          <p:nvPr/>
        </p:nvSpPr>
        <p:spPr>
          <a:xfrm>
            <a:off x="5103341" y="5023745"/>
            <a:ext cx="179501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5</a:t>
            </a:r>
            <a:r>
              <a:rPr lang="ko-KR" altLang="en-US" sz="1200"/>
              <a:t>일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B46A3314-6909-2CC9-6382-6F75F07DE389}"/>
              </a:ext>
            </a:extLst>
          </p:cNvPr>
          <p:cNvSpPr/>
          <p:nvPr/>
        </p:nvSpPr>
        <p:spPr>
          <a:xfrm>
            <a:off x="5103341" y="5329815"/>
            <a:ext cx="1795012" cy="30607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7</a:t>
            </a:r>
            <a:r>
              <a:rPr lang="ko-KR" altLang="en-US" sz="1200"/>
              <a:t>일</a:t>
            </a:r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D8AFE7B3-C1AE-5229-A4EF-B0AF2458638F}"/>
              </a:ext>
            </a:extLst>
          </p:cNvPr>
          <p:cNvSpPr/>
          <p:nvPr/>
        </p:nvSpPr>
        <p:spPr>
          <a:xfrm>
            <a:off x="6713734" y="553498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2582456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5483701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예약 된 총 기간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결제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05670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사물함 신청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B8939E-E89D-7C7C-C0A5-914767621ED3}"/>
              </a:ext>
            </a:extLst>
          </p:cNvPr>
          <p:cNvSpPr/>
          <p:nvPr/>
        </p:nvSpPr>
        <p:spPr>
          <a:xfrm>
            <a:off x="2353097" y="1229998"/>
            <a:ext cx="5755733" cy="45035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8DBA0B9-4229-324E-3D29-28FE33AC2742}"/>
              </a:ext>
            </a:extLst>
          </p:cNvPr>
          <p:cNvCxnSpPr/>
          <p:nvPr/>
        </p:nvCxnSpPr>
        <p:spPr>
          <a:xfrm flipV="1">
            <a:off x="2461997" y="1754771"/>
            <a:ext cx="55609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모서리가 둥근 직사각형 30">
            <a:extLst>
              <a:ext uri="{FF2B5EF4-FFF2-40B4-BE49-F238E27FC236}">
                <a16:creationId xmlns:a16="http://schemas.microsoft.com/office/drawing/2014/main" id="{6172CDD1-2F64-5DE4-1F79-42C1AEAEAA18}"/>
              </a:ext>
            </a:extLst>
          </p:cNvPr>
          <p:cNvSpPr/>
          <p:nvPr/>
        </p:nvSpPr>
        <p:spPr>
          <a:xfrm>
            <a:off x="5381095" y="4733082"/>
            <a:ext cx="780266" cy="497361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결제</a:t>
            </a:r>
          </a:p>
        </p:txBody>
      </p:sp>
      <p:sp>
        <p:nvSpPr>
          <p:cNvPr id="35" name="모서리가 둥근 직사각형 31">
            <a:extLst>
              <a:ext uri="{FF2B5EF4-FFF2-40B4-BE49-F238E27FC236}">
                <a16:creationId xmlns:a16="http://schemas.microsoft.com/office/drawing/2014/main" id="{7B632E85-2F07-8A4D-ED6B-0DFC966BCF96}"/>
              </a:ext>
            </a:extLst>
          </p:cNvPr>
          <p:cNvSpPr/>
          <p:nvPr/>
        </p:nvSpPr>
        <p:spPr>
          <a:xfrm>
            <a:off x="4226842" y="4733082"/>
            <a:ext cx="785940" cy="49736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취소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A380BD6-A2EC-AE0D-B4FA-186E551173C5}"/>
              </a:ext>
            </a:extLst>
          </p:cNvPr>
          <p:cNvSpPr txBox="1"/>
          <p:nvPr/>
        </p:nvSpPr>
        <p:spPr>
          <a:xfrm>
            <a:off x="2461996" y="1360981"/>
            <a:ext cx="1601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정보확인 안내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849F087-8D35-8DD0-FCEA-1D2E7ACDB239}"/>
              </a:ext>
            </a:extLst>
          </p:cNvPr>
          <p:cNvSpPr txBox="1"/>
          <p:nvPr/>
        </p:nvSpPr>
        <p:spPr>
          <a:xfrm>
            <a:off x="7713015" y="1349590"/>
            <a:ext cx="309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x</a:t>
            </a:r>
            <a:endParaRPr lang="ko-KR" altLang="en-US" sz="1200"/>
          </a:p>
        </p:txBody>
      </p:sp>
      <p:graphicFrame>
        <p:nvGraphicFramePr>
          <p:cNvPr id="85" name="표 84">
            <a:extLst>
              <a:ext uri="{FF2B5EF4-FFF2-40B4-BE49-F238E27FC236}">
                <a16:creationId xmlns:a16="http://schemas.microsoft.com/office/drawing/2014/main" id="{8ECD9538-3DF3-516F-9659-B82545D27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418639"/>
              </p:ext>
            </p:extLst>
          </p:nvPr>
        </p:nvGraphicFramePr>
        <p:xfrm>
          <a:off x="3121800" y="2318443"/>
          <a:ext cx="4322795" cy="18961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4258">
                  <a:extLst>
                    <a:ext uri="{9D8B030D-6E8A-4147-A177-3AD203B41FA5}">
                      <a16:colId xmlns:a16="http://schemas.microsoft.com/office/drawing/2014/main" val="3856137287"/>
                    </a:ext>
                  </a:extLst>
                </a:gridCol>
                <a:gridCol w="3348537">
                  <a:extLst>
                    <a:ext uri="{9D8B030D-6E8A-4147-A177-3AD203B41FA5}">
                      <a16:colId xmlns:a16="http://schemas.microsoft.com/office/drawing/2014/main" val="1288403616"/>
                    </a:ext>
                  </a:extLst>
                </a:gridCol>
              </a:tblGrid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이름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김</a:t>
                      </a:r>
                      <a:r>
                        <a:rPr lang="en-US" altLang="ko-KR" sz="900"/>
                        <a:t>OO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271747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err="1"/>
                        <a:t>시설명</a:t>
                      </a:r>
                      <a:endParaRPr lang="ko-KR" altLang="en-US" sz="9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YOUNG</a:t>
                      </a:r>
                      <a:r>
                        <a:rPr lang="ko-KR" altLang="en-US" sz="900"/>
                        <a:t>문화센터 </a:t>
                      </a:r>
                      <a:r>
                        <a:rPr lang="en-US" altLang="ko-KR" sz="900"/>
                        <a:t>1</a:t>
                      </a:r>
                      <a:r>
                        <a:rPr lang="ko-KR" altLang="en-US" sz="900"/>
                        <a:t>층 복도 사물함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5626295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사물함 번호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02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9425034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이용기간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22-09-15 ~ 22-10-14</a:t>
                      </a:r>
                      <a:endParaRPr lang="ko-KR" altLang="en-US" sz="90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020389"/>
                  </a:ext>
                </a:extLst>
              </a:tr>
            </a:tbl>
          </a:graphicData>
        </a:graphic>
      </p:graphicFrame>
      <p:sp>
        <p:nvSpPr>
          <p:cNvPr id="94" name="TextBox 93">
            <a:extLst>
              <a:ext uri="{FF2B5EF4-FFF2-40B4-BE49-F238E27FC236}">
                <a16:creationId xmlns:a16="http://schemas.microsoft.com/office/drawing/2014/main" id="{8F26F504-F03F-3057-5693-CE17C9BB61C2}"/>
              </a:ext>
            </a:extLst>
          </p:cNvPr>
          <p:cNvSpPr txBox="1"/>
          <p:nvPr/>
        </p:nvSpPr>
        <p:spPr>
          <a:xfrm>
            <a:off x="3864627" y="4363197"/>
            <a:ext cx="2767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/>
              <a:t>해당 정보가 맞으십니까</a:t>
            </a:r>
            <a:r>
              <a:rPr lang="en-US" altLang="ko-KR" sz="1200"/>
              <a:t>?</a:t>
            </a:r>
            <a:endParaRPr lang="ko-KR" altLang="en-US" sz="120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EA3DC17-8F2E-3A44-D996-1AC08DB55D83}"/>
              </a:ext>
            </a:extLst>
          </p:cNvPr>
          <p:cNvSpPr txBox="1"/>
          <p:nvPr/>
        </p:nvSpPr>
        <p:spPr>
          <a:xfrm>
            <a:off x="4729199" y="19201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정보확인</a:t>
            </a:r>
            <a:endParaRPr lang="en-US" altLang="ko-KR" b="1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2BB29F1A-12DD-86A7-6464-CB9EC712279F}"/>
              </a:ext>
            </a:extLst>
          </p:cNvPr>
          <p:cNvSpPr/>
          <p:nvPr/>
        </p:nvSpPr>
        <p:spPr>
          <a:xfrm>
            <a:off x="3213878" y="368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569EF457-2CC4-7091-696F-E2E0F7F405D5}"/>
              </a:ext>
            </a:extLst>
          </p:cNvPr>
          <p:cNvSpPr/>
          <p:nvPr/>
        </p:nvSpPr>
        <p:spPr>
          <a:xfrm>
            <a:off x="5230963" y="45812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3807209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57265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통합결제 </a:t>
                      </a:r>
                      <a:r>
                        <a:rPr lang="en-US" altLang="ko-KR" sz="1100"/>
                        <a:t>API </a:t>
                      </a:r>
                      <a:r>
                        <a:rPr lang="ko-KR" altLang="en-US" sz="1100"/>
                        <a:t>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결제완료 이후 예약시스템 메인으로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0182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결제페이지</a:t>
            </a: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B0977E-4528-6C31-4AD9-C0EB6D7556E8}"/>
              </a:ext>
            </a:extLst>
          </p:cNvPr>
          <p:cNvSpPr/>
          <p:nvPr/>
        </p:nvSpPr>
        <p:spPr>
          <a:xfrm>
            <a:off x="134162" y="92830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AF9BAC8-7C3D-B4FA-1993-D3500708A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91" y="975643"/>
            <a:ext cx="4363864" cy="28737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732670B-CF3A-79B6-BCB3-B11998848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749" y="3663759"/>
            <a:ext cx="4520497" cy="3050116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2A609E02-50D9-8C41-3AC9-A14715A33D4B}"/>
              </a:ext>
            </a:extLst>
          </p:cNvPr>
          <p:cNvSpPr/>
          <p:nvPr/>
        </p:nvSpPr>
        <p:spPr>
          <a:xfrm>
            <a:off x="134162" y="131416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2234820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8077508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선택한 좌석 강조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다른 좌석 선택 시 비활성화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이미 예약된 좌석은 </a:t>
                      </a:r>
                      <a:r>
                        <a:rPr lang="en-US" altLang="ko-KR" sz="1100" dirty="0"/>
                        <a:t>disable</a:t>
                      </a:r>
                    </a:p>
                    <a:p>
                      <a:pPr latinLnBrk="1"/>
                      <a:r>
                        <a:rPr lang="ko-KR" altLang="en-US" sz="1100" dirty="0"/>
                        <a:t>회색으로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30</a:t>
                      </a:r>
                      <a:r>
                        <a:rPr lang="ko-KR" altLang="en-US" sz="1100" dirty="0"/>
                        <a:t>분단위로 선택 가능</a:t>
                      </a:r>
                      <a:r>
                        <a:rPr lang="en-US" altLang="ko-KR" sz="1100" dirty="0"/>
                        <a:t>,</a:t>
                      </a:r>
                    </a:p>
                    <a:p>
                      <a:pPr latinLnBrk="1"/>
                      <a:r>
                        <a:rPr lang="ko-KR" altLang="en-US" sz="1100" dirty="0"/>
                        <a:t>이미 지나간 시간은 목록에서 제외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선택 확인 </a:t>
                      </a:r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이미 예약한 좌석이 있다면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Alert : </a:t>
                      </a:r>
                      <a:r>
                        <a:rPr lang="ko-KR" altLang="en-US" sz="1100" dirty="0"/>
                        <a:t>예약한 좌석이 있습니다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입력된 데이터에 </a:t>
                      </a:r>
                      <a:r>
                        <a:rPr lang="en-US" altLang="ko-KR" sz="1100" dirty="0"/>
                        <a:t>NULL</a:t>
                      </a:r>
                      <a:r>
                        <a:rPr lang="ko-KR" altLang="en-US" sz="1100" dirty="0"/>
                        <a:t>값 포함되면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Alert </a:t>
                      </a:r>
                      <a:r>
                        <a:rPr lang="ko-KR" altLang="en-US" sz="1100" dirty="0" err="1"/>
                        <a:t>선택하지않은항목이있습니다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독서실 좌석 예약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198C951-1E97-951D-9192-FC63933021DB}"/>
              </a:ext>
            </a:extLst>
          </p:cNvPr>
          <p:cNvSpPr/>
          <p:nvPr/>
        </p:nvSpPr>
        <p:spPr>
          <a:xfrm>
            <a:off x="1255959" y="1096526"/>
            <a:ext cx="6236898" cy="2996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모서리가 둥근 직사각형 73">
            <a:extLst>
              <a:ext uri="{FF2B5EF4-FFF2-40B4-BE49-F238E27FC236}">
                <a16:creationId xmlns:a16="http://schemas.microsoft.com/office/drawing/2014/main" id="{37F576A0-9645-D4C7-EA7C-6F0CD42D6E65}"/>
              </a:ext>
            </a:extLst>
          </p:cNvPr>
          <p:cNvSpPr/>
          <p:nvPr/>
        </p:nvSpPr>
        <p:spPr>
          <a:xfrm>
            <a:off x="1474532" y="1810641"/>
            <a:ext cx="431321" cy="43667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0" name="모서리가 둥근 직사각형 74">
            <a:extLst>
              <a:ext uri="{FF2B5EF4-FFF2-40B4-BE49-F238E27FC236}">
                <a16:creationId xmlns:a16="http://schemas.microsoft.com/office/drawing/2014/main" id="{3250C67D-9CB5-9832-60DF-BAD06BCBD87D}"/>
              </a:ext>
            </a:extLst>
          </p:cNvPr>
          <p:cNvSpPr/>
          <p:nvPr/>
        </p:nvSpPr>
        <p:spPr>
          <a:xfrm>
            <a:off x="1905853" y="1810640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1" name="모서리가 둥근 직사각형 75">
            <a:extLst>
              <a:ext uri="{FF2B5EF4-FFF2-40B4-BE49-F238E27FC236}">
                <a16:creationId xmlns:a16="http://schemas.microsoft.com/office/drawing/2014/main" id="{A02BEFF2-61C7-D62C-ED0B-D77292E7B12E}"/>
              </a:ext>
            </a:extLst>
          </p:cNvPr>
          <p:cNvSpPr/>
          <p:nvPr/>
        </p:nvSpPr>
        <p:spPr>
          <a:xfrm>
            <a:off x="2337174" y="1810640"/>
            <a:ext cx="431321" cy="43667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2" name="모서리가 둥근 직사각형 76">
            <a:extLst>
              <a:ext uri="{FF2B5EF4-FFF2-40B4-BE49-F238E27FC236}">
                <a16:creationId xmlns:a16="http://schemas.microsoft.com/office/drawing/2014/main" id="{183CFC79-CF22-A4E2-EE40-7049C003FF7E}"/>
              </a:ext>
            </a:extLst>
          </p:cNvPr>
          <p:cNvSpPr/>
          <p:nvPr/>
        </p:nvSpPr>
        <p:spPr>
          <a:xfrm>
            <a:off x="2777120" y="1810640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3" name="모서리가 둥근 직사각형 77">
            <a:extLst>
              <a:ext uri="{FF2B5EF4-FFF2-40B4-BE49-F238E27FC236}">
                <a16:creationId xmlns:a16="http://schemas.microsoft.com/office/drawing/2014/main" id="{CC36B7A7-F1D8-07E2-B139-74C269BE20D6}"/>
              </a:ext>
            </a:extLst>
          </p:cNvPr>
          <p:cNvSpPr/>
          <p:nvPr/>
        </p:nvSpPr>
        <p:spPr>
          <a:xfrm>
            <a:off x="1474532" y="2247316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5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4" name="모서리가 둥근 직사각형 78">
            <a:extLst>
              <a:ext uri="{FF2B5EF4-FFF2-40B4-BE49-F238E27FC236}">
                <a16:creationId xmlns:a16="http://schemas.microsoft.com/office/drawing/2014/main" id="{A085AD64-9CCE-7E0B-3049-EE6BCD5BAF37}"/>
              </a:ext>
            </a:extLst>
          </p:cNvPr>
          <p:cNvSpPr/>
          <p:nvPr/>
        </p:nvSpPr>
        <p:spPr>
          <a:xfrm>
            <a:off x="1905853" y="2247315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6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5" name="모서리가 둥근 직사각형 79">
            <a:extLst>
              <a:ext uri="{FF2B5EF4-FFF2-40B4-BE49-F238E27FC236}">
                <a16:creationId xmlns:a16="http://schemas.microsoft.com/office/drawing/2014/main" id="{37D71D8E-1080-198D-BDEE-EBF2C82249F5}"/>
              </a:ext>
            </a:extLst>
          </p:cNvPr>
          <p:cNvSpPr/>
          <p:nvPr/>
        </p:nvSpPr>
        <p:spPr>
          <a:xfrm>
            <a:off x="2337174" y="2247315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7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6" name="모서리가 둥근 직사각형 80">
            <a:extLst>
              <a:ext uri="{FF2B5EF4-FFF2-40B4-BE49-F238E27FC236}">
                <a16:creationId xmlns:a16="http://schemas.microsoft.com/office/drawing/2014/main" id="{E0ED2584-8847-4CA4-FA5D-E0ACCA97BD05}"/>
              </a:ext>
            </a:extLst>
          </p:cNvPr>
          <p:cNvSpPr/>
          <p:nvPr/>
        </p:nvSpPr>
        <p:spPr>
          <a:xfrm>
            <a:off x="2777120" y="2247315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8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7" name="모서리가 둥근 직사각형 85">
            <a:extLst>
              <a:ext uri="{FF2B5EF4-FFF2-40B4-BE49-F238E27FC236}">
                <a16:creationId xmlns:a16="http://schemas.microsoft.com/office/drawing/2014/main" id="{14D8B14A-AE93-5A59-AE0D-7ACFFF7E6388}"/>
              </a:ext>
            </a:extLst>
          </p:cNvPr>
          <p:cNvSpPr/>
          <p:nvPr/>
        </p:nvSpPr>
        <p:spPr>
          <a:xfrm>
            <a:off x="1474532" y="3047980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9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8" name="모서리가 둥근 직사각형 86">
            <a:extLst>
              <a:ext uri="{FF2B5EF4-FFF2-40B4-BE49-F238E27FC236}">
                <a16:creationId xmlns:a16="http://schemas.microsoft.com/office/drawing/2014/main" id="{D39A199C-B9E6-5A2F-513E-8D31A7A99420}"/>
              </a:ext>
            </a:extLst>
          </p:cNvPr>
          <p:cNvSpPr/>
          <p:nvPr/>
        </p:nvSpPr>
        <p:spPr>
          <a:xfrm>
            <a:off x="1905853" y="3047979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10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9" name="모서리가 둥근 직사각형 87">
            <a:extLst>
              <a:ext uri="{FF2B5EF4-FFF2-40B4-BE49-F238E27FC236}">
                <a16:creationId xmlns:a16="http://schemas.microsoft.com/office/drawing/2014/main" id="{B72D4A9A-EB98-1DBD-48A9-1FAD56977E93}"/>
              </a:ext>
            </a:extLst>
          </p:cNvPr>
          <p:cNvSpPr/>
          <p:nvPr/>
        </p:nvSpPr>
        <p:spPr>
          <a:xfrm>
            <a:off x="2337174" y="3047979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11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0" name="모서리가 둥근 직사각형 88">
            <a:extLst>
              <a:ext uri="{FF2B5EF4-FFF2-40B4-BE49-F238E27FC236}">
                <a16:creationId xmlns:a16="http://schemas.microsoft.com/office/drawing/2014/main" id="{ADC4F3BD-5933-F637-BA1D-A3AA41036154}"/>
              </a:ext>
            </a:extLst>
          </p:cNvPr>
          <p:cNvSpPr/>
          <p:nvPr/>
        </p:nvSpPr>
        <p:spPr>
          <a:xfrm>
            <a:off x="2777120" y="3047979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12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1" name="모서리가 둥근 직사각형 89">
            <a:extLst>
              <a:ext uri="{FF2B5EF4-FFF2-40B4-BE49-F238E27FC236}">
                <a16:creationId xmlns:a16="http://schemas.microsoft.com/office/drawing/2014/main" id="{40AFE422-CF1D-396A-6C7B-B30995482FAF}"/>
              </a:ext>
            </a:extLst>
          </p:cNvPr>
          <p:cNvSpPr/>
          <p:nvPr/>
        </p:nvSpPr>
        <p:spPr>
          <a:xfrm>
            <a:off x="1474532" y="3484655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13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2" name="모서리가 둥근 직사각형 90">
            <a:extLst>
              <a:ext uri="{FF2B5EF4-FFF2-40B4-BE49-F238E27FC236}">
                <a16:creationId xmlns:a16="http://schemas.microsoft.com/office/drawing/2014/main" id="{18F07C7F-B5B6-4833-62D9-EB4F66C21C3D}"/>
              </a:ext>
            </a:extLst>
          </p:cNvPr>
          <p:cNvSpPr/>
          <p:nvPr/>
        </p:nvSpPr>
        <p:spPr>
          <a:xfrm>
            <a:off x="1905853" y="3484654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14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3" name="모서리가 둥근 직사각형 91">
            <a:extLst>
              <a:ext uri="{FF2B5EF4-FFF2-40B4-BE49-F238E27FC236}">
                <a16:creationId xmlns:a16="http://schemas.microsoft.com/office/drawing/2014/main" id="{4932F556-8CFF-B2EB-69C1-091A49578229}"/>
              </a:ext>
            </a:extLst>
          </p:cNvPr>
          <p:cNvSpPr/>
          <p:nvPr/>
        </p:nvSpPr>
        <p:spPr>
          <a:xfrm>
            <a:off x="2337174" y="3484654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15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4" name="모서리가 둥근 직사각형 92">
            <a:extLst>
              <a:ext uri="{FF2B5EF4-FFF2-40B4-BE49-F238E27FC236}">
                <a16:creationId xmlns:a16="http://schemas.microsoft.com/office/drawing/2014/main" id="{187A4D4A-C0EE-4D0C-0481-309434238573}"/>
              </a:ext>
            </a:extLst>
          </p:cNvPr>
          <p:cNvSpPr/>
          <p:nvPr/>
        </p:nvSpPr>
        <p:spPr>
          <a:xfrm>
            <a:off x="2777120" y="3484654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16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2" name="모서리가 둥근 직사각형 109">
            <a:extLst>
              <a:ext uri="{FF2B5EF4-FFF2-40B4-BE49-F238E27FC236}">
                <a16:creationId xmlns:a16="http://schemas.microsoft.com/office/drawing/2014/main" id="{84A39AE0-6478-2873-7B10-F5D39B890FB6}"/>
              </a:ext>
            </a:extLst>
          </p:cNvPr>
          <p:cNvSpPr/>
          <p:nvPr/>
        </p:nvSpPr>
        <p:spPr>
          <a:xfrm>
            <a:off x="3467231" y="1810641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17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3" name="모서리가 둥근 직사각형 110">
            <a:extLst>
              <a:ext uri="{FF2B5EF4-FFF2-40B4-BE49-F238E27FC236}">
                <a16:creationId xmlns:a16="http://schemas.microsoft.com/office/drawing/2014/main" id="{D0382711-58FF-11FF-6E5B-5E120F503EB5}"/>
              </a:ext>
            </a:extLst>
          </p:cNvPr>
          <p:cNvSpPr/>
          <p:nvPr/>
        </p:nvSpPr>
        <p:spPr>
          <a:xfrm>
            <a:off x="3898552" y="1810640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18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4" name="모서리가 둥근 직사각형 111">
            <a:extLst>
              <a:ext uri="{FF2B5EF4-FFF2-40B4-BE49-F238E27FC236}">
                <a16:creationId xmlns:a16="http://schemas.microsoft.com/office/drawing/2014/main" id="{901360B9-8797-76D7-6BA1-180489AD012D}"/>
              </a:ext>
            </a:extLst>
          </p:cNvPr>
          <p:cNvSpPr/>
          <p:nvPr/>
        </p:nvSpPr>
        <p:spPr>
          <a:xfrm>
            <a:off x="4329873" y="1810640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19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5" name="모서리가 둥근 직사각형 112">
            <a:extLst>
              <a:ext uri="{FF2B5EF4-FFF2-40B4-BE49-F238E27FC236}">
                <a16:creationId xmlns:a16="http://schemas.microsoft.com/office/drawing/2014/main" id="{A5E2E4F6-AE2B-D8ED-998D-628CD0B523DC}"/>
              </a:ext>
            </a:extLst>
          </p:cNvPr>
          <p:cNvSpPr/>
          <p:nvPr/>
        </p:nvSpPr>
        <p:spPr>
          <a:xfrm>
            <a:off x="4769819" y="1810640"/>
            <a:ext cx="431321" cy="43667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20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6" name="모서리가 둥근 직사각형 113">
            <a:extLst>
              <a:ext uri="{FF2B5EF4-FFF2-40B4-BE49-F238E27FC236}">
                <a16:creationId xmlns:a16="http://schemas.microsoft.com/office/drawing/2014/main" id="{21AEE8DA-3BCB-E453-C6B2-355A66AD3368}"/>
              </a:ext>
            </a:extLst>
          </p:cNvPr>
          <p:cNvSpPr/>
          <p:nvPr/>
        </p:nvSpPr>
        <p:spPr>
          <a:xfrm>
            <a:off x="3467231" y="2247316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21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7" name="모서리가 둥근 직사각형 114">
            <a:extLst>
              <a:ext uri="{FF2B5EF4-FFF2-40B4-BE49-F238E27FC236}">
                <a16:creationId xmlns:a16="http://schemas.microsoft.com/office/drawing/2014/main" id="{3D3AD5E2-A4C1-814C-5586-B61722E1F4F0}"/>
              </a:ext>
            </a:extLst>
          </p:cNvPr>
          <p:cNvSpPr/>
          <p:nvPr/>
        </p:nvSpPr>
        <p:spPr>
          <a:xfrm>
            <a:off x="3898552" y="2247315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22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8" name="모서리가 둥근 직사각형 115">
            <a:extLst>
              <a:ext uri="{FF2B5EF4-FFF2-40B4-BE49-F238E27FC236}">
                <a16:creationId xmlns:a16="http://schemas.microsoft.com/office/drawing/2014/main" id="{3DFB5C84-BA55-C462-B4D8-924446D414B8}"/>
              </a:ext>
            </a:extLst>
          </p:cNvPr>
          <p:cNvSpPr/>
          <p:nvPr/>
        </p:nvSpPr>
        <p:spPr>
          <a:xfrm>
            <a:off x="4329873" y="2247315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23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9" name="모서리가 둥근 직사각형 116">
            <a:extLst>
              <a:ext uri="{FF2B5EF4-FFF2-40B4-BE49-F238E27FC236}">
                <a16:creationId xmlns:a16="http://schemas.microsoft.com/office/drawing/2014/main" id="{ED10E9CB-0EE9-E416-665C-6CF549661263}"/>
              </a:ext>
            </a:extLst>
          </p:cNvPr>
          <p:cNvSpPr/>
          <p:nvPr/>
        </p:nvSpPr>
        <p:spPr>
          <a:xfrm>
            <a:off x="4769819" y="2247315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24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0" name="모서리가 둥근 직사각형 117">
            <a:extLst>
              <a:ext uri="{FF2B5EF4-FFF2-40B4-BE49-F238E27FC236}">
                <a16:creationId xmlns:a16="http://schemas.microsoft.com/office/drawing/2014/main" id="{18B26957-BA4F-3A09-B6A2-AF019002D6AE}"/>
              </a:ext>
            </a:extLst>
          </p:cNvPr>
          <p:cNvSpPr/>
          <p:nvPr/>
        </p:nvSpPr>
        <p:spPr>
          <a:xfrm>
            <a:off x="3467231" y="3047980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25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1" name="모서리가 둥근 직사각형 118">
            <a:extLst>
              <a:ext uri="{FF2B5EF4-FFF2-40B4-BE49-F238E27FC236}">
                <a16:creationId xmlns:a16="http://schemas.microsoft.com/office/drawing/2014/main" id="{BD9239F4-F11B-EB98-D4D8-7B6A287B0B7D}"/>
              </a:ext>
            </a:extLst>
          </p:cNvPr>
          <p:cNvSpPr/>
          <p:nvPr/>
        </p:nvSpPr>
        <p:spPr>
          <a:xfrm>
            <a:off x="3898552" y="3047979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26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3" name="모서리가 둥근 직사각형 119">
            <a:extLst>
              <a:ext uri="{FF2B5EF4-FFF2-40B4-BE49-F238E27FC236}">
                <a16:creationId xmlns:a16="http://schemas.microsoft.com/office/drawing/2014/main" id="{AAB172E6-A995-EA00-E1FB-6BA3E6570C55}"/>
              </a:ext>
            </a:extLst>
          </p:cNvPr>
          <p:cNvSpPr/>
          <p:nvPr/>
        </p:nvSpPr>
        <p:spPr>
          <a:xfrm>
            <a:off x="4329873" y="3047979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27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4" name="모서리가 둥근 직사각형 120">
            <a:extLst>
              <a:ext uri="{FF2B5EF4-FFF2-40B4-BE49-F238E27FC236}">
                <a16:creationId xmlns:a16="http://schemas.microsoft.com/office/drawing/2014/main" id="{ED574290-17A8-3815-4BF0-CD723ED38E60}"/>
              </a:ext>
            </a:extLst>
          </p:cNvPr>
          <p:cNvSpPr/>
          <p:nvPr/>
        </p:nvSpPr>
        <p:spPr>
          <a:xfrm>
            <a:off x="4769819" y="3047979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28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5" name="모서리가 둥근 직사각형 121">
            <a:extLst>
              <a:ext uri="{FF2B5EF4-FFF2-40B4-BE49-F238E27FC236}">
                <a16:creationId xmlns:a16="http://schemas.microsoft.com/office/drawing/2014/main" id="{169EDC60-8551-5262-E9B9-4895D488F14F}"/>
              </a:ext>
            </a:extLst>
          </p:cNvPr>
          <p:cNvSpPr/>
          <p:nvPr/>
        </p:nvSpPr>
        <p:spPr>
          <a:xfrm>
            <a:off x="3467231" y="3484655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29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6" name="모서리가 둥근 직사각형 122">
            <a:extLst>
              <a:ext uri="{FF2B5EF4-FFF2-40B4-BE49-F238E27FC236}">
                <a16:creationId xmlns:a16="http://schemas.microsoft.com/office/drawing/2014/main" id="{F008249B-D686-E31E-AAC9-5E73012F5468}"/>
              </a:ext>
            </a:extLst>
          </p:cNvPr>
          <p:cNvSpPr/>
          <p:nvPr/>
        </p:nvSpPr>
        <p:spPr>
          <a:xfrm>
            <a:off x="3898552" y="3484654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30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7" name="모서리가 둥근 직사각형 123">
            <a:extLst>
              <a:ext uri="{FF2B5EF4-FFF2-40B4-BE49-F238E27FC236}">
                <a16:creationId xmlns:a16="http://schemas.microsoft.com/office/drawing/2014/main" id="{20C3F320-669C-8AC1-6D4B-F9923FF6925F}"/>
              </a:ext>
            </a:extLst>
          </p:cNvPr>
          <p:cNvSpPr/>
          <p:nvPr/>
        </p:nvSpPr>
        <p:spPr>
          <a:xfrm>
            <a:off x="4329873" y="3484654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31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8" name="모서리가 둥근 직사각형 124">
            <a:extLst>
              <a:ext uri="{FF2B5EF4-FFF2-40B4-BE49-F238E27FC236}">
                <a16:creationId xmlns:a16="http://schemas.microsoft.com/office/drawing/2014/main" id="{57E25EFF-B6C4-001B-2625-A7EA8A54EDCF}"/>
              </a:ext>
            </a:extLst>
          </p:cNvPr>
          <p:cNvSpPr/>
          <p:nvPr/>
        </p:nvSpPr>
        <p:spPr>
          <a:xfrm>
            <a:off x="4769819" y="3484654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32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33" name="모서리가 둥근 직사각형 158">
            <a:extLst>
              <a:ext uri="{FF2B5EF4-FFF2-40B4-BE49-F238E27FC236}">
                <a16:creationId xmlns:a16="http://schemas.microsoft.com/office/drawing/2014/main" id="{7B7C7116-D192-3887-C5EE-06D01E632104}"/>
              </a:ext>
            </a:extLst>
          </p:cNvPr>
          <p:cNvSpPr/>
          <p:nvPr/>
        </p:nvSpPr>
        <p:spPr>
          <a:xfrm>
            <a:off x="5459930" y="1798739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33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37" name="모서리가 둥근 직사각형 159">
            <a:extLst>
              <a:ext uri="{FF2B5EF4-FFF2-40B4-BE49-F238E27FC236}">
                <a16:creationId xmlns:a16="http://schemas.microsoft.com/office/drawing/2014/main" id="{41C5650E-30C1-CC9D-AA25-DED0D0B84CEB}"/>
              </a:ext>
            </a:extLst>
          </p:cNvPr>
          <p:cNvSpPr/>
          <p:nvPr/>
        </p:nvSpPr>
        <p:spPr>
          <a:xfrm>
            <a:off x="5891251" y="1798738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34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38" name="모서리가 둥근 직사각형 160">
            <a:extLst>
              <a:ext uri="{FF2B5EF4-FFF2-40B4-BE49-F238E27FC236}">
                <a16:creationId xmlns:a16="http://schemas.microsoft.com/office/drawing/2014/main" id="{89D6764A-51E6-BDCD-6FC4-D86C76A1860C}"/>
              </a:ext>
            </a:extLst>
          </p:cNvPr>
          <p:cNvSpPr/>
          <p:nvPr/>
        </p:nvSpPr>
        <p:spPr>
          <a:xfrm>
            <a:off x="6322572" y="1798738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35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39" name="모서리가 둥근 직사각형 161">
            <a:extLst>
              <a:ext uri="{FF2B5EF4-FFF2-40B4-BE49-F238E27FC236}">
                <a16:creationId xmlns:a16="http://schemas.microsoft.com/office/drawing/2014/main" id="{96B66214-0DF4-E8BB-10F2-206661AE0E9B}"/>
              </a:ext>
            </a:extLst>
          </p:cNvPr>
          <p:cNvSpPr/>
          <p:nvPr/>
        </p:nvSpPr>
        <p:spPr>
          <a:xfrm>
            <a:off x="6762518" y="1798738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36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0" name="모서리가 둥근 직사각형 162">
            <a:extLst>
              <a:ext uri="{FF2B5EF4-FFF2-40B4-BE49-F238E27FC236}">
                <a16:creationId xmlns:a16="http://schemas.microsoft.com/office/drawing/2014/main" id="{6AFE9115-206F-8270-A74E-69F41F99DC6E}"/>
              </a:ext>
            </a:extLst>
          </p:cNvPr>
          <p:cNvSpPr/>
          <p:nvPr/>
        </p:nvSpPr>
        <p:spPr>
          <a:xfrm>
            <a:off x="5459930" y="2235414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37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1" name="모서리가 둥근 직사각형 163">
            <a:extLst>
              <a:ext uri="{FF2B5EF4-FFF2-40B4-BE49-F238E27FC236}">
                <a16:creationId xmlns:a16="http://schemas.microsoft.com/office/drawing/2014/main" id="{4C20A875-E73B-6C49-2255-768EEE8707E0}"/>
              </a:ext>
            </a:extLst>
          </p:cNvPr>
          <p:cNvSpPr/>
          <p:nvPr/>
        </p:nvSpPr>
        <p:spPr>
          <a:xfrm>
            <a:off x="5891251" y="2235413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38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2" name="모서리가 둥근 직사각형 164">
            <a:extLst>
              <a:ext uri="{FF2B5EF4-FFF2-40B4-BE49-F238E27FC236}">
                <a16:creationId xmlns:a16="http://schemas.microsoft.com/office/drawing/2014/main" id="{8FE43C44-329C-6B0F-BE8F-D34C43D685A3}"/>
              </a:ext>
            </a:extLst>
          </p:cNvPr>
          <p:cNvSpPr/>
          <p:nvPr/>
        </p:nvSpPr>
        <p:spPr>
          <a:xfrm>
            <a:off x="6322572" y="2235413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39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3" name="모서리가 둥근 직사각형 165">
            <a:extLst>
              <a:ext uri="{FF2B5EF4-FFF2-40B4-BE49-F238E27FC236}">
                <a16:creationId xmlns:a16="http://schemas.microsoft.com/office/drawing/2014/main" id="{52498269-61AF-A292-812F-7CF8D732F595}"/>
              </a:ext>
            </a:extLst>
          </p:cNvPr>
          <p:cNvSpPr/>
          <p:nvPr/>
        </p:nvSpPr>
        <p:spPr>
          <a:xfrm>
            <a:off x="6762518" y="2235413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40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4" name="모서리가 둥근 직사각형 166">
            <a:extLst>
              <a:ext uri="{FF2B5EF4-FFF2-40B4-BE49-F238E27FC236}">
                <a16:creationId xmlns:a16="http://schemas.microsoft.com/office/drawing/2014/main" id="{C1512F23-C7AA-7A0A-1152-3121321F63BE}"/>
              </a:ext>
            </a:extLst>
          </p:cNvPr>
          <p:cNvSpPr/>
          <p:nvPr/>
        </p:nvSpPr>
        <p:spPr>
          <a:xfrm>
            <a:off x="5459930" y="3036078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41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5" name="모서리가 둥근 직사각형 167">
            <a:extLst>
              <a:ext uri="{FF2B5EF4-FFF2-40B4-BE49-F238E27FC236}">
                <a16:creationId xmlns:a16="http://schemas.microsoft.com/office/drawing/2014/main" id="{1FB9F00B-C543-022C-C66A-0CEDA2620B24}"/>
              </a:ext>
            </a:extLst>
          </p:cNvPr>
          <p:cNvSpPr/>
          <p:nvPr/>
        </p:nvSpPr>
        <p:spPr>
          <a:xfrm>
            <a:off x="5891251" y="3036077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42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6" name="모서리가 둥근 직사각형 168">
            <a:extLst>
              <a:ext uri="{FF2B5EF4-FFF2-40B4-BE49-F238E27FC236}">
                <a16:creationId xmlns:a16="http://schemas.microsoft.com/office/drawing/2014/main" id="{A5FEFCEF-002D-9B40-02E5-1B80EEE72511}"/>
              </a:ext>
            </a:extLst>
          </p:cNvPr>
          <p:cNvSpPr/>
          <p:nvPr/>
        </p:nvSpPr>
        <p:spPr>
          <a:xfrm>
            <a:off x="6322572" y="3036077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43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7" name="모서리가 둥근 직사각형 169">
            <a:extLst>
              <a:ext uri="{FF2B5EF4-FFF2-40B4-BE49-F238E27FC236}">
                <a16:creationId xmlns:a16="http://schemas.microsoft.com/office/drawing/2014/main" id="{F4B4C3C0-37E8-AD5E-BF20-9A6BEDC003F0}"/>
              </a:ext>
            </a:extLst>
          </p:cNvPr>
          <p:cNvSpPr/>
          <p:nvPr/>
        </p:nvSpPr>
        <p:spPr>
          <a:xfrm>
            <a:off x="6762518" y="3036077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44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8" name="모서리가 둥근 직사각형 170">
            <a:extLst>
              <a:ext uri="{FF2B5EF4-FFF2-40B4-BE49-F238E27FC236}">
                <a16:creationId xmlns:a16="http://schemas.microsoft.com/office/drawing/2014/main" id="{27641B12-3C32-E1A3-460D-1D3BDB80CDDB}"/>
              </a:ext>
            </a:extLst>
          </p:cNvPr>
          <p:cNvSpPr/>
          <p:nvPr/>
        </p:nvSpPr>
        <p:spPr>
          <a:xfrm>
            <a:off x="5459930" y="3472753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45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49" name="모서리가 둥근 직사각형 171">
            <a:extLst>
              <a:ext uri="{FF2B5EF4-FFF2-40B4-BE49-F238E27FC236}">
                <a16:creationId xmlns:a16="http://schemas.microsoft.com/office/drawing/2014/main" id="{BBE181CC-F10C-C352-1618-0E3CDA675410}"/>
              </a:ext>
            </a:extLst>
          </p:cNvPr>
          <p:cNvSpPr/>
          <p:nvPr/>
        </p:nvSpPr>
        <p:spPr>
          <a:xfrm>
            <a:off x="5891251" y="3472752"/>
            <a:ext cx="431321" cy="4366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46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0" name="모서리가 둥근 직사각형 172">
            <a:extLst>
              <a:ext uri="{FF2B5EF4-FFF2-40B4-BE49-F238E27FC236}">
                <a16:creationId xmlns:a16="http://schemas.microsoft.com/office/drawing/2014/main" id="{66413CE7-62F7-93CD-3A3E-E8289B09692C}"/>
              </a:ext>
            </a:extLst>
          </p:cNvPr>
          <p:cNvSpPr/>
          <p:nvPr/>
        </p:nvSpPr>
        <p:spPr>
          <a:xfrm>
            <a:off x="6322572" y="3472752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47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1" name="모서리가 둥근 직사각형 173">
            <a:extLst>
              <a:ext uri="{FF2B5EF4-FFF2-40B4-BE49-F238E27FC236}">
                <a16:creationId xmlns:a16="http://schemas.microsoft.com/office/drawing/2014/main" id="{E679C768-1A93-7168-6CFB-F029E77EF819}"/>
              </a:ext>
            </a:extLst>
          </p:cNvPr>
          <p:cNvSpPr/>
          <p:nvPr/>
        </p:nvSpPr>
        <p:spPr>
          <a:xfrm>
            <a:off x="6762518" y="3472752"/>
            <a:ext cx="431321" cy="43667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</a:rPr>
              <a:t>48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4C1EA4F8-293E-FD6D-61A1-94688EDF7791}"/>
              </a:ext>
            </a:extLst>
          </p:cNvPr>
          <p:cNvSpPr/>
          <p:nvPr/>
        </p:nvSpPr>
        <p:spPr>
          <a:xfrm>
            <a:off x="1242291" y="164964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3ED41956-8C3A-82B2-AD73-60D434922076}"/>
              </a:ext>
            </a:extLst>
          </p:cNvPr>
          <p:cNvSpPr/>
          <p:nvPr/>
        </p:nvSpPr>
        <p:spPr>
          <a:xfrm>
            <a:off x="2221676" y="164964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46ABA11-6F83-05BD-18D8-BC752EADCA3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800000">
            <a:off x="1339378" y="969519"/>
            <a:ext cx="525826" cy="63251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FCC43E1-C56D-DFBF-FA5B-8D8C4A6B3D3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800000">
            <a:off x="6885604" y="969519"/>
            <a:ext cx="525826" cy="632515"/>
          </a:xfrm>
          <a:prstGeom prst="rect">
            <a:avLst/>
          </a:prstGeom>
        </p:spPr>
      </p:pic>
      <p:sp>
        <p:nvSpPr>
          <p:cNvPr id="9" name="모서리가 둥근 직사각형 21">
            <a:extLst>
              <a:ext uri="{FF2B5EF4-FFF2-40B4-BE49-F238E27FC236}">
                <a16:creationId xmlns:a16="http://schemas.microsoft.com/office/drawing/2014/main" id="{EE0F58E5-2DF1-AB99-1D9C-A87315A8F8C8}"/>
              </a:ext>
            </a:extLst>
          </p:cNvPr>
          <p:cNvSpPr/>
          <p:nvPr/>
        </p:nvSpPr>
        <p:spPr>
          <a:xfrm>
            <a:off x="3748511" y="5045636"/>
            <a:ext cx="1098397" cy="3817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확인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250F1D-5023-528E-458F-7CAD20B2436E}"/>
              </a:ext>
            </a:extLst>
          </p:cNvPr>
          <p:cNvSpPr txBox="1"/>
          <p:nvPr/>
        </p:nvSpPr>
        <p:spPr>
          <a:xfrm>
            <a:off x="1522711" y="4406066"/>
            <a:ext cx="1143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입실 예정시간</a:t>
            </a:r>
          </a:p>
        </p:txBody>
      </p:sp>
      <p:sp>
        <p:nvSpPr>
          <p:cNvPr id="13" name="모서리가 둥근 직사각형 69">
            <a:extLst>
              <a:ext uri="{FF2B5EF4-FFF2-40B4-BE49-F238E27FC236}">
                <a16:creationId xmlns:a16="http://schemas.microsoft.com/office/drawing/2014/main" id="{705CCD0C-F2CD-DB75-30AA-0E14D43842DB}"/>
              </a:ext>
            </a:extLst>
          </p:cNvPr>
          <p:cNvSpPr/>
          <p:nvPr/>
        </p:nvSpPr>
        <p:spPr>
          <a:xfrm>
            <a:off x="5654915" y="4356051"/>
            <a:ext cx="928032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   4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71">
            <a:extLst>
              <a:ext uri="{FF2B5EF4-FFF2-40B4-BE49-F238E27FC236}">
                <a16:creationId xmlns:a16="http://schemas.microsoft.com/office/drawing/2014/main" id="{2B7079AE-A5F5-E2A1-3BAD-6D098E14A930}"/>
              </a:ext>
            </a:extLst>
          </p:cNvPr>
          <p:cNvSpPr/>
          <p:nvPr/>
        </p:nvSpPr>
        <p:spPr>
          <a:xfrm>
            <a:off x="6171165" y="4356051"/>
            <a:ext cx="411783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AEB5A7-58B0-DDBC-C041-E9C90A54AB34}"/>
              </a:ext>
            </a:extLst>
          </p:cNvPr>
          <p:cNvSpPr txBox="1"/>
          <p:nvPr/>
        </p:nvSpPr>
        <p:spPr>
          <a:xfrm>
            <a:off x="4693891" y="4406066"/>
            <a:ext cx="8354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이용 시간</a:t>
            </a: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1D97CA99-8C6B-F738-C6B7-4100FA865E75}"/>
              </a:ext>
            </a:extLst>
          </p:cNvPr>
          <p:cNvSpPr/>
          <p:nvPr/>
        </p:nvSpPr>
        <p:spPr>
          <a:xfrm flipV="1">
            <a:off x="6289639" y="4497607"/>
            <a:ext cx="174833" cy="1384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69">
            <a:extLst>
              <a:ext uri="{FF2B5EF4-FFF2-40B4-BE49-F238E27FC236}">
                <a16:creationId xmlns:a16="http://schemas.microsoft.com/office/drawing/2014/main" id="{76AA021E-9FDB-DC9B-F0BD-0B3ADFBB9AFA}"/>
              </a:ext>
            </a:extLst>
          </p:cNvPr>
          <p:cNvSpPr/>
          <p:nvPr/>
        </p:nvSpPr>
        <p:spPr>
          <a:xfrm>
            <a:off x="2707652" y="4356051"/>
            <a:ext cx="1078861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   14:30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6" name="모서리가 둥근 직사각형 71">
            <a:extLst>
              <a:ext uri="{FF2B5EF4-FFF2-40B4-BE49-F238E27FC236}">
                <a16:creationId xmlns:a16="http://schemas.microsoft.com/office/drawing/2014/main" id="{E99648E0-937E-5F0B-0941-C2E269AEFC83}"/>
              </a:ext>
            </a:extLst>
          </p:cNvPr>
          <p:cNvSpPr/>
          <p:nvPr/>
        </p:nvSpPr>
        <p:spPr>
          <a:xfrm>
            <a:off x="3374730" y="4356051"/>
            <a:ext cx="411783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이등변 삼각형 61">
            <a:extLst>
              <a:ext uri="{FF2B5EF4-FFF2-40B4-BE49-F238E27FC236}">
                <a16:creationId xmlns:a16="http://schemas.microsoft.com/office/drawing/2014/main" id="{F2CF1391-E3FF-664E-66F5-E3E23E712B67}"/>
              </a:ext>
            </a:extLst>
          </p:cNvPr>
          <p:cNvSpPr/>
          <p:nvPr/>
        </p:nvSpPr>
        <p:spPr>
          <a:xfrm flipV="1">
            <a:off x="3493204" y="4497607"/>
            <a:ext cx="174833" cy="1384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D6BFD022-BE55-1AAF-D602-B3752A90BA76}"/>
              </a:ext>
            </a:extLst>
          </p:cNvPr>
          <p:cNvSpPr/>
          <p:nvPr/>
        </p:nvSpPr>
        <p:spPr>
          <a:xfrm>
            <a:off x="1368167" y="416400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4144E8E3-7FD5-57EF-043F-311B33E25D6F}"/>
              </a:ext>
            </a:extLst>
          </p:cNvPr>
          <p:cNvSpPr/>
          <p:nvPr/>
        </p:nvSpPr>
        <p:spPr>
          <a:xfrm>
            <a:off x="3493204" y="481613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D17C8D5-288E-CC48-C6BF-8CA014210475}"/>
              </a:ext>
            </a:extLst>
          </p:cNvPr>
          <p:cNvSpPr txBox="1"/>
          <p:nvPr/>
        </p:nvSpPr>
        <p:spPr>
          <a:xfrm>
            <a:off x="6662273" y="4406066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시간</a:t>
            </a:r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BF3D95FE-0E54-640E-AE62-2A168C921FB7}"/>
              </a:ext>
            </a:extLst>
          </p:cNvPr>
          <p:cNvSpPr/>
          <p:nvPr/>
        </p:nvSpPr>
        <p:spPr>
          <a:xfrm>
            <a:off x="3898552" y="481613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E1AFB15A-9D0D-DAD5-510B-C1F549C92BCB}"/>
              </a:ext>
            </a:extLst>
          </p:cNvPr>
          <p:cNvSpPr/>
          <p:nvPr/>
        </p:nvSpPr>
        <p:spPr>
          <a:xfrm>
            <a:off x="4306909" y="481613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217167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9057261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TODAY</a:t>
                      </a:r>
                      <a:r>
                        <a:rPr lang="ko-KR" altLang="en-US" sz="1100" dirty="0"/>
                        <a:t>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입실예정시간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~ (</a:t>
                      </a:r>
                      <a:r>
                        <a:rPr lang="ko-KR" altLang="en-US" sz="1100" dirty="0"/>
                        <a:t>입실</a:t>
                      </a:r>
                      <a:r>
                        <a:rPr lang="en-US" altLang="ko-KR" sz="1100" dirty="0"/>
                        <a:t>+</a:t>
                      </a:r>
                      <a:r>
                        <a:rPr lang="ko-KR" altLang="en-US" sz="1100" dirty="0"/>
                        <a:t>이용시간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1000</a:t>
                      </a:r>
                      <a:r>
                        <a:rPr lang="ko-KR" altLang="en-US" sz="1100" dirty="0"/>
                        <a:t>원 </a:t>
                      </a:r>
                      <a:r>
                        <a:rPr lang="en-US" altLang="ko-KR" sz="1100" dirty="0"/>
                        <a:t>* </a:t>
                      </a:r>
                      <a:r>
                        <a:rPr lang="ko-KR" altLang="en-US" sz="1100" dirty="0"/>
                        <a:t>이용시간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결제페이지로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시설 예약 시스템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4</a:t>
            </a:r>
            <a:endParaRPr lang="ko-KR" altLang="en-US" sz="16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5</a:t>
            </a:r>
            <a:endParaRPr lang="ko-KR" altLang="en-US" sz="160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6</a:t>
            </a:r>
            <a:endParaRPr lang="ko-KR" altLang="en-US" sz="160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7</a:t>
            </a:r>
            <a:endParaRPr lang="ko-KR" altLang="en-US" sz="16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8</a:t>
            </a:r>
            <a:endParaRPr lang="ko-KR" altLang="en-US" sz="160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9</a:t>
            </a:r>
            <a:endParaRPr lang="ko-KR" altLang="en-US" sz="16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10</a:t>
            </a:r>
            <a:endParaRPr lang="ko-KR" altLang="en-US" sz="16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12</a:t>
            </a:r>
            <a:endParaRPr lang="ko-KR" altLang="en-US" sz="160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13</a:t>
            </a:r>
            <a:endParaRPr lang="ko-KR" altLang="en-US" sz="16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14</a:t>
            </a:r>
            <a:endParaRPr lang="ko-KR" altLang="en-US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4103661" y="467290"/>
            <a:ext cx="1428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독서실 예약 확인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B8939E-E89D-7C7C-C0A5-914767621ED3}"/>
              </a:ext>
            </a:extLst>
          </p:cNvPr>
          <p:cNvSpPr/>
          <p:nvPr/>
        </p:nvSpPr>
        <p:spPr>
          <a:xfrm>
            <a:off x="2353097" y="1229998"/>
            <a:ext cx="5755733" cy="52284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8DBA0B9-4229-324E-3D29-28FE33AC2742}"/>
              </a:ext>
            </a:extLst>
          </p:cNvPr>
          <p:cNvCxnSpPr/>
          <p:nvPr/>
        </p:nvCxnSpPr>
        <p:spPr>
          <a:xfrm flipV="1">
            <a:off x="2461997" y="1754771"/>
            <a:ext cx="55609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모서리가 둥근 직사각형 30">
            <a:extLst>
              <a:ext uri="{FF2B5EF4-FFF2-40B4-BE49-F238E27FC236}">
                <a16:creationId xmlns:a16="http://schemas.microsoft.com/office/drawing/2014/main" id="{6172CDD1-2F64-5DE4-1F79-42C1AEAEAA18}"/>
              </a:ext>
            </a:extLst>
          </p:cNvPr>
          <p:cNvSpPr/>
          <p:nvPr/>
        </p:nvSpPr>
        <p:spPr>
          <a:xfrm>
            <a:off x="5381095" y="5770659"/>
            <a:ext cx="780266" cy="497361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결제</a:t>
            </a:r>
          </a:p>
        </p:txBody>
      </p:sp>
      <p:sp>
        <p:nvSpPr>
          <p:cNvPr id="35" name="모서리가 둥근 직사각형 31">
            <a:extLst>
              <a:ext uri="{FF2B5EF4-FFF2-40B4-BE49-F238E27FC236}">
                <a16:creationId xmlns:a16="http://schemas.microsoft.com/office/drawing/2014/main" id="{7B632E85-2F07-8A4D-ED6B-0DFC966BCF96}"/>
              </a:ext>
            </a:extLst>
          </p:cNvPr>
          <p:cNvSpPr/>
          <p:nvPr/>
        </p:nvSpPr>
        <p:spPr>
          <a:xfrm>
            <a:off x="4226842" y="5770659"/>
            <a:ext cx="785940" cy="49736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취소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A380BD6-A2EC-AE0D-B4FA-186E551173C5}"/>
              </a:ext>
            </a:extLst>
          </p:cNvPr>
          <p:cNvSpPr txBox="1"/>
          <p:nvPr/>
        </p:nvSpPr>
        <p:spPr>
          <a:xfrm>
            <a:off x="2461996" y="1360981"/>
            <a:ext cx="1601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정보확인 안내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849F087-8D35-8DD0-FCEA-1D2E7ACDB239}"/>
              </a:ext>
            </a:extLst>
          </p:cNvPr>
          <p:cNvSpPr txBox="1"/>
          <p:nvPr/>
        </p:nvSpPr>
        <p:spPr>
          <a:xfrm>
            <a:off x="7713015" y="1349590"/>
            <a:ext cx="309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x</a:t>
            </a:r>
            <a:endParaRPr lang="ko-KR" altLang="en-US" sz="1200"/>
          </a:p>
        </p:txBody>
      </p:sp>
      <p:graphicFrame>
        <p:nvGraphicFramePr>
          <p:cNvPr id="85" name="표 84">
            <a:extLst>
              <a:ext uri="{FF2B5EF4-FFF2-40B4-BE49-F238E27FC236}">
                <a16:creationId xmlns:a16="http://schemas.microsoft.com/office/drawing/2014/main" id="{8ECD9538-3DF3-516F-9659-B82545D27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1312216"/>
              </p:ext>
            </p:extLst>
          </p:nvPr>
        </p:nvGraphicFramePr>
        <p:xfrm>
          <a:off x="3121800" y="2318443"/>
          <a:ext cx="4322795" cy="28441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4258">
                  <a:extLst>
                    <a:ext uri="{9D8B030D-6E8A-4147-A177-3AD203B41FA5}">
                      <a16:colId xmlns:a16="http://schemas.microsoft.com/office/drawing/2014/main" val="3856137287"/>
                    </a:ext>
                  </a:extLst>
                </a:gridCol>
                <a:gridCol w="3348537">
                  <a:extLst>
                    <a:ext uri="{9D8B030D-6E8A-4147-A177-3AD203B41FA5}">
                      <a16:colId xmlns:a16="http://schemas.microsoft.com/office/drawing/2014/main" val="1288403616"/>
                    </a:ext>
                  </a:extLst>
                </a:gridCol>
              </a:tblGrid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/>
                        <a:t>이름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김</a:t>
                      </a:r>
                      <a:r>
                        <a:rPr lang="en-US" altLang="ko-KR" sz="900" dirty="0"/>
                        <a:t>OO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271747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err="1"/>
                        <a:t>시설명</a:t>
                      </a:r>
                      <a:endParaRPr lang="ko-KR" altLang="en-US" sz="9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YOUNG</a:t>
                      </a:r>
                      <a:r>
                        <a:rPr lang="ko-KR" altLang="en-US" sz="900" dirty="0"/>
                        <a:t>문화센터 독서실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5626295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dirty="0"/>
                        <a:t>좌석 번호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01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9425034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dirty="0"/>
                        <a:t>이용일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2022-10-07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020389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dirty="0"/>
                        <a:t>이용시간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14:30 ~ 18:30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2393016"/>
                  </a:ext>
                </a:extLst>
              </a:tr>
              <a:tr h="47402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900" dirty="0"/>
                        <a:t>결제금액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4,000 </a:t>
                      </a:r>
                      <a:r>
                        <a:rPr lang="ko-KR" altLang="en-US" sz="900" dirty="0"/>
                        <a:t>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7577247"/>
                  </a:ext>
                </a:extLst>
              </a:tr>
            </a:tbl>
          </a:graphicData>
        </a:graphic>
      </p:graphicFrame>
      <p:sp>
        <p:nvSpPr>
          <p:cNvPr id="94" name="TextBox 93">
            <a:extLst>
              <a:ext uri="{FF2B5EF4-FFF2-40B4-BE49-F238E27FC236}">
                <a16:creationId xmlns:a16="http://schemas.microsoft.com/office/drawing/2014/main" id="{8F26F504-F03F-3057-5693-CE17C9BB61C2}"/>
              </a:ext>
            </a:extLst>
          </p:cNvPr>
          <p:cNvSpPr txBox="1"/>
          <p:nvPr/>
        </p:nvSpPr>
        <p:spPr>
          <a:xfrm>
            <a:off x="3864627" y="5308701"/>
            <a:ext cx="2767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해당 정보가 맞으십니까</a:t>
            </a:r>
            <a:r>
              <a:rPr lang="en-US" altLang="ko-KR" sz="1200" dirty="0"/>
              <a:t>?</a:t>
            </a:r>
            <a:endParaRPr lang="ko-KR" altLang="en-US" sz="12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EA3DC17-8F2E-3A44-D996-1AC08DB55D83}"/>
              </a:ext>
            </a:extLst>
          </p:cNvPr>
          <p:cNvSpPr txBox="1"/>
          <p:nvPr/>
        </p:nvSpPr>
        <p:spPr>
          <a:xfrm>
            <a:off x="4729199" y="19201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정보확인</a:t>
            </a:r>
            <a:endParaRPr lang="en-US" altLang="ko-KR" b="1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2BB29F1A-12DD-86A7-6464-CB9EC712279F}"/>
              </a:ext>
            </a:extLst>
          </p:cNvPr>
          <p:cNvSpPr/>
          <p:nvPr/>
        </p:nvSpPr>
        <p:spPr>
          <a:xfrm>
            <a:off x="3213878" y="368880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569EF457-2CC4-7091-696F-E2E0F7F405D5}"/>
              </a:ext>
            </a:extLst>
          </p:cNvPr>
          <p:cNvSpPr/>
          <p:nvPr/>
        </p:nvSpPr>
        <p:spPr>
          <a:xfrm>
            <a:off x="5230963" y="561879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1B84CEBC-9EC7-3A50-EE25-1F6AA6A619E5}"/>
              </a:ext>
            </a:extLst>
          </p:cNvPr>
          <p:cNvSpPr/>
          <p:nvPr/>
        </p:nvSpPr>
        <p:spPr>
          <a:xfrm>
            <a:off x="3213878" y="418868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AD2E447-1D6F-D071-C068-9345CA863244}"/>
              </a:ext>
            </a:extLst>
          </p:cNvPr>
          <p:cNvSpPr/>
          <p:nvPr/>
        </p:nvSpPr>
        <p:spPr>
          <a:xfrm>
            <a:off x="3213878" y="466879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27748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8A658F0-4AEB-8522-AFB7-73C7B22085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08D29C3-3495-40F1-BBDE-06D0390EE9C1}"/>
              </a:ext>
            </a:extLst>
          </p:cNvPr>
          <p:cNvSpPr/>
          <p:nvPr/>
        </p:nvSpPr>
        <p:spPr>
          <a:xfrm>
            <a:off x="0" y="4748464"/>
            <a:ext cx="12192000" cy="2109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3A082E-DE9F-4FFB-95F9-986557935486}"/>
              </a:ext>
            </a:extLst>
          </p:cNvPr>
          <p:cNvSpPr txBox="1"/>
          <p:nvPr/>
        </p:nvSpPr>
        <p:spPr>
          <a:xfrm>
            <a:off x="1578615" y="4748464"/>
            <a:ext cx="16093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“</a:t>
            </a:r>
            <a:endParaRPr lang="ko-KR" altLang="en-US" sz="8800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CBAAE6-50DA-4840-B89C-E2176C45D969}"/>
              </a:ext>
            </a:extLst>
          </p:cNvPr>
          <p:cNvSpPr txBox="1"/>
          <p:nvPr/>
        </p:nvSpPr>
        <p:spPr>
          <a:xfrm>
            <a:off x="9795330" y="5944839"/>
            <a:ext cx="9348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8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altLang="ko-KR" dirty="0"/>
              <a:t>”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13155D-11D8-4CD8-A5BD-4D0418705DF6}"/>
              </a:ext>
            </a:extLst>
          </p:cNvPr>
          <p:cNvSpPr txBox="1"/>
          <p:nvPr/>
        </p:nvSpPr>
        <p:spPr>
          <a:xfrm>
            <a:off x="2383287" y="5403636"/>
            <a:ext cx="74126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i="1" dirty="0"/>
              <a:t>YOUNG </a:t>
            </a:r>
            <a:r>
              <a:rPr lang="ko-KR" altLang="en-US" sz="3600" i="1" dirty="0"/>
              <a:t>문화 센터의 </a:t>
            </a:r>
            <a:r>
              <a:rPr lang="en-US" altLang="ko-KR" sz="3600" i="1" dirty="0"/>
              <a:t> </a:t>
            </a:r>
            <a:r>
              <a:rPr lang="ko-KR" altLang="en-US" sz="3600" i="1" dirty="0"/>
              <a:t>로고는</a:t>
            </a:r>
            <a:endParaRPr lang="en-US" altLang="ko-KR" sz="3600" i="1" dirty="0"/>
          </a:p>
          <a:p>
            <a:pPr algn="ctr"/>
            <a:r>
              <a:rPr lang="ko-KR" altLang="en-US" sz="3600" i="1" dirty="0"/>
              <a:t>이니셜 </a:t>
            </a:r>
            <a:r>
              <a:rPr lang="en-US" altLang="ko-KR" sz="3600" i="1" dirty="0"/>
              <a:t>YCC</a:t>
            </a:r>
            <a:r>
              <a:rPr lang="ko-KR" altLang="en-US" sz="3600" i="1" dirty="0"/>
              <a:t>를 겹쳐 놓은 형상입니다</a:t>
            </a:r>
            <a:r>
              <a:rPr lang="en-US" altLang="ko-KR" sz="3600" i="1" dirty="0"/>
              <a:t>.</a:t>
            </a:r>
            <a:endParaRPr lang="ko-KR" altLang="en-US" sz="3600" i="1" dirty="0"/>
          </a:p>
        </p:txBody>
      </p:sp>
      <p:pic>
        <p:nvPicPr>
          <p:cNvPr id="1026" name="Picture 2" descr="ycc_logo">
            <a:extLst>
              <a:ext uri="{FF2B5EF4-FFF2-40B4-BE49-F238E27FC236}">
                <a16:creationId xmlns:a16="http://schemas.microsoft.com/office/drawing/2014/main" id="{4B3858A0-C302-6467-2486-652EA3AEF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0259" y="605089"/>
            <a:ext cx="4438650" cy="414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178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5BF4A02-6D8A-2838-7F74-0DC75AD25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0" y="-1"/>
            <a:ext cx="6685935" cy="685799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279424" y="1155603"/>
            <a:ext cx="4033797" cy="1886168"/>
            <a:chOff x="3083555" y="2611120"/>
            <a:chExt cx="6024891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083555" y="2611120"/>
              <a:ext cx="602489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8.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동아리 기능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0304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37720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인기 동아리로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계산식에 의해서 인기동아리 </a:t>
                      </a:r>
                      <a:r>
                        <a:rPr lang="en-US" altLang="ko-KR" sz="1100"/>
                        <a:t>TOP2</a:t>
                      </a:r>
                    </a:p>
                    <a:p>
                      <a:pPr latinLnBrk="1"/>
                      <a:r>
                        <a:rPr lang="en-US" altLang="ko-KR" sz="1100"/>
                        <a:t>Point = 멤</a:t>
                      </a:r>
                      <a:r>
                        <a:rPr lang="ko-KR" altLang="en-US" sz="1100"/>
                        <a:t>버 </a:t>
                      </a:r>
                      <a:r>
                        <a:rPr lang="en-US" altLang="ko-KR" sz="1100"/>
                        <a:t>* 10 +  </a:t>
                      </a:r>
                      <a:r>
                        <a:rPr lang="ko-KR" altLang="en-US" sz="1100"/>
                        <a:t>게시글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동아리 만들기 버튼</a:t>
                      </a:r>
                      <a:endParaRPr lang="en-US" altLang="ko-KR" sz="11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동아리 생성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클릭 시 해당 동아리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115448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메인페이지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-1</a:t>
            </a:r>
            <a:endParaRPr lang="ko-KR" alt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95FEC14-D0B6-A01C-3267-10B2091E2F71}"/>
              </a:ext>
            </a:extLst>
          </p:cNvPr>
          <p:cNvSpPr/>
          <p:nvPr/>
        </p:nvSpPr>
        <p:spPr>
          <a:xfrm>
            <a:off x="436723" y="1014645"/>
            <a:ext cx="2611550" cy="18551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인기동아리 객체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C9DF061C-B68D-4807-8C20-0168E2712B6C}"/>
              </a:ext>
            </a:extLst>
          </p:cNvPr>
          <p:cNvSpPr/>
          <p:nvPr/>
        </p:nvSpPr>
        <p:spPr>
          <a:xfrm>
            <a:off x="3454052" y="1032838"/>
            <a:ext cx="2611550" cy="18551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인기동아리 객체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15CC0AE-DAA2-84E2-1F47-8FC6A4AFD565}"/>
              </a:ext>
            </a:extLst>
          </p:cNvPr>
          <p:cNvSpPr/>
          <p:nvPr/>
        </p:nvSpPr>
        <p:spPr>
          <a:xfrm>
            <a:off x="405777" y="3007400"/>
            <a:ext cx="8629008" cy="34984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dirty="0"/>
              <a:t>내 동아리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CDE5DE3-BAB6-AB18-6714-5E7010291350}"/>
              </a:ext>
            </a:extLst>
          </p:cNvPr>
          <p:cNvSpPr/>
          <p:nvPr/>
        </p:nvSpPr>
        <p:spPr>
          <a:xfrm>
            <a:off x="405776" y="3461484"/>
            <a:ext cx="8629009" cy="9401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동아리객체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0B3D5855-B15E-013D-0470-E22307595407}"/>
              </a:ext>
            </a:extLst>
          </p:cNvPr>
          <p:cNvSpPr/>
          <p:nvPr/>
        </p:nvSpPr>
        <p:spPr>
          <a:xfrm>
            <a:off x="6423233" y="1014645"/>
            <a:ext cx="2611550" cy="185516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ko-KR" altLang="en-US" dirty="0"/>
          </a:p>
        </p:txBody>
      </p:sp>
      <p:sp>
        <p:nvSpPr>
          <p:cNvPr id="67" name="십자형 66">
            <a:extLst>
              <a:ext uri="{FF2B5EF4-FFF2-40B4-BE49-F238E27FC236}">
                <a16:creationId xmlns:a16="http://schemas.microsoft.com/office/drawing/2014/main" id="{FD8C9E99-9792-F527-E934-1F38D579C4BD}"/>
              </a:ext>
            </a:extLst>
          </p:cNvPr>
          <p:cNvSpPr/>
          <p:nvPr/>
        </p:nvSpPr>
        <p:spPr>
          <a:xfrm>
            <a:off x="7180973" y="1489139"/>
            <a:ext cx="1096069" cy="1096069"/>
          </a:xfrm>
          <a:prstGeom prst="plus">
            <a:avLst>
              <a:gd name="adj" fmla="val 41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512470" y="112037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611682BE-C7B5-A3A2-6641-C1C108647A27}"/>
              </a:ext>
            </a:extLst>
          </p:cNvPr>
          <p:cNvSpPr/>
          <p:nvPr/>
        </p:nvSpPr>
        <p:spPr>
          <a:xfrm>
            <a:off x="948217" y="111070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14B0B37F-2E4D-CB39-BAB0-D03C8D7D69D4}"/>
              </a:ext>
            </a:extLst>
          </p:cNvPr>
          <p:cNvSpPr/>
          <p:nvPr/>
        </p:nvSpPr>
        <p:spPr>
          <a:xfrm>
            <a:off x="405776" y="4513589"/>
            <a:ext cx="8629009" cy="9401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동아리객체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789751F8-A3DD-9CFA-0A0F-10406B7839D9}"/>
              </a:ext>
            </a:extLst>
          </p:cNvPr>
          <p:cNvSpPr/>
          <p:nvPr/>
        </p:nvSpPr>
        <p:spPr>
          <a:xfrm>
            <a:off x="4632753" y="5565694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82BE148A-7F18-23E1-7104-045F7D0B3A79}"/>
              </a:ext>
            </a:extLst>
          </p:cNvPr>
          <p:cNvSpPr/>
          <p:nvPr/>
        </p:nvSpPr>
        <p:spPr>
          <a:xfrm>
            <a:off x="4632753" y="5694839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CA21D50B-D1F2-EB93-B2C5-15AB58707971}"/>
              </a:ext>
            </a:extLst>
          </p:cNvPr>
          <p:cNvSpPr/>
          <p:nvPr/>
        </p:nvSpPr>
        <p:spPr>
          <a:xfrm>
            <a:off x="4632753" y="5854874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C2584ED-256C-A5C0-8A24-C110B36C2989}"/>
              </a:ext>
            </a:extLst>
          </p:cNvPr>
          <p:cNvSpPr/>
          <p:nvPr/>
        </p:nvSpPr>
        <p:spPr>
          <a:xfrm>
            <a:off x="6558184" y="111070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6867E03F-8EBA-7BF7-EFA2-1827BA2E4EFE}"/>
              </a:ext>
            </a:extLst>
          </p:cNvPr>
          <p:cNvSpPr/>
          <p:nvPr/>
        </p:nvSpPr>
        <p:spPr>
          <a:xfrm>
            <a:off x="512470" y="356796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35941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내 동아리 객체는 모두 보여줌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전체 동아리 객체는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개까지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페이지 이동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검색가능한 필터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동아리명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동아리장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태그</a:t>
                      </a:r>
                      <a:r>
                        <a:rPr lang="en-US" altLang="ko-KR" sz="1100" dirty="0"/>
                        <a:t>]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115448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메인페이지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-2</a:t>
            </a:r>
            <a:endParaRPr lang="ko-KR" alt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15CC0AE-DAA2-84E2-1F47-8FC6A4AFD565}"/>
              </a:ext>
            </a:extLst>
          </p:cNvPr>
          <p:cNvSpPr/>
          <p:nvPr/>
        </p:nvSpPr>
        <p:spPr>
          <a:xfrm>
            <a:off x="405777" y="869248"/>
            <a:ext cx="8629008" cy="196045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dirty="0"/>
              <a:t>내 동아리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14B0B37F-2E4D-CB39-BAB0-D03C8D7D69D4}"/>
              </a:ext>
            </a:extLst>
          </p:cNvPr>
          <p:cNvSpPr/>
          <p:nvPr/>
        </p:nvSpPr>
        <p:spPr>
          <a:xfrm>
            <a:off x="405776" y="1321784"/>
            <a:ext cx="8629009" cy="9401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동아리객체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789751F8-A3DD-9CFA-0A0F-10406B7839D9}"/>
              </a:ext>
            </a:extLst>
          </p:cNvPr>
          <p:cNvSpPr/>
          <p:nvPr/>
        </p:nvSpPr>
        <p:spPr>
          <a:xfrm>
            <a:off x="4632753" y="2373889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82BE148A-7F18-23E1-7104-045F7D0B3A79}"/>
              </a:ext>
            </a:extLst>
          </p:cNvPr>
          <p:cNvSpPr/>
          <p:nvPr/>
        </p:nvSpPr>
        <p:spPr>
          <a:xfrm>
            <a:off x="4632753" y="2503034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CA21D50B-D1F2-EB93-B2C5-15AB58707971}"/>
              </a:ext>
            </a:extLst>
          </p:cNvPr>
          <p:cNvSpPr/>
          <p:nvPr/>
        </p:nvSpPr>
        <p:spPr>
          <a:xfrm>
            <a:off x="4632753" y="2663069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6867E03F-8EBA-7BF7-EFA2-1827BA2E4EFE}"/>
              </a:ext>
            </a:extLst>
          </p:cNvPr>
          <p:cNvSpPr/>
          <p:nvPr/>
        </p:nvSpPr>
        <p:spPr>
          <a:xfrm>
            <a:off x="512470" y="142981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F2F753A-8389-A4D7-24D7-CE522A14AE1D}"/>
              </a:ext>
            </a:extLst>
          </p:cNvPr>
          <p:cNvSpPr/>
          <p:nvPr/>
        </p:nvSpPr>
        <p:spPr>
          <a:xfrm>
            <a:off x="405777" y="2946198"/>
            <a:ext cx="8629008" cy="206304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ko-KR" altLang="en-US" dirty="0"/>
              <a:t>전체 동아리 보기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1C4C9FC-8723-0446-614A-548FA0412984}"/>
              </a:ext>
            </a:extLst>
          </p:cNvPr>
          <p:cNvSpPr/>
          <p:nvPr/>
        </p:nvSpPr>
        <p:spPr>
          <a:xfrm>
            <a:off x="405776" y="3398734"/>
            <a:ext cx="8629009" cy="56732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전체 동아리객체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B5AD569-0F66-4CE9-3055-EA32A90EF287}"/>
              </a:ext>
            </a:extLst>
          </p:cNvPr>
          <p:cNvSpPr/>
          <p:nvPr/>
        </p:nvSpPr>
        <p:spPr>
          <a:xfrm>
            <a:off x="4632753" y="4012171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12C231E-C697-8979-1F29-B7BCAACA9890}"/>
              </a:ext>
            </a:extLst>
          </p:cNvPr>
          <p:cNvSpPr/>
          <p:nvPr/>
        </p:nvSpPr>
        <p:spPr>
          <a:xfrm>
            <a:off x="4632753" y="4141316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FE6BBE1-777A-EF71-BA86-C4E2136A1DE9}"/>
              </a:ext>
            </a:extLst>
          </p:cNvPr>
          <p:cNvSpPr/>
          <p:nvPr/>
        </p:nvSpPr>
        <p:spPr>
          <a:xfrm>
            <a:off x="4632753" y="4301351"/>
            <a:ext cx="87527" cy="8752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7A6DBFC-505F-A952-8BA2-002C608E2990}"/>
              </a:ext>
            </a:extLst>
          </p:cNvPr>
          <p:cNvSpPr/>
          <p:nvPr/>
        </p:nvSpPr>
        <p:spPr>
          <a:xfrm>
            <a:off x="512470" y="350676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D5E442A-5E88-124B-C48D-4F5CB916D169}"/>
              </a:ext>
            </a:extLst>
          </p:cNvPr>
          <p:cNvSpPr/>
          <p:nvPr/>
        </p:nvSpPr>
        <p:spPr>
          <a:xfrm>
            <a:off x="405776" y="4441919"/>
            <a:ext cx="8629009" cy="56732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전체 동아리객체</a:t>
            </a:r>
            <a:r>
              <a:rPr lang="en-US" altLang="ko-KR" dirty="0"/>
              <a:t>10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0900E09-B805-C6C9-EEB3-90670FC8C9FE}"/>
              </a:ext>
            </a:extLst>
          </p:cNvPr>
          <p:cNvSpPr/>
          <p:nvPr/>
        </p:nvSpPr>
        <p:spPr>
          <a:xfrm>
            <a:off x="2391444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71E9021-98C8-6DF0-701A-23B975A3321C}"/>
              </a:ext>
            </a:extLst>
          </p:cNvPr>
          <p:cNvSpPr/>
          <p:nvPr/>
        </p:nvSpPr>
        <p:spPr>
          <a:xfrm>
            <a:off x="2992811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9167731-C95A-9436-6351-3A0568254ACD}"/>
              </a:ext>
            </a:extLst>
          </p:cNvPr>
          <p:cNvSpPr/>
          <p:nvPr/>
        </p:nvSpPr>
        <p:spPr>
          <a:xfrm>
            <a:off x="3557490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1AD391E-BFBD-E316-4803-B09FD39050E5}"/>
              </a:ext>
            </a:extLst>
          </p:cNvPr>
          <p:cNvSpPr/>
          <p:nvPr/>
        </p:nvSpPr>
        <p:spPr>
          <a:xfrm>
            <a:off x="4122169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CDB3654-1011-C0A2-54A2-E30B46528CA9}"/>
              </a:ext>
            </a:extLst>
          </p:cNvPr>
          <p:cNvSpPr/>
          <p:nvPr/>
        </p:nvSpPr>
        <p:spPr>
          <a:xfrm>
            <a:off x="4723536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D76E84B-A60C-1783-B599-4712371D8531}"/>
              </a:ext>
            </a:extLst>
          </p:cNvPr>
          <p:cNvSpPr/>
          <p:nvPr/>
        </p:nvSpPr>
        <p:spPr>
          <a:xfrm>
            <a:off x="5288215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9459931-EA40-C0F2-4E7A-2D5A0DE99DF3}"/>
              </a:ext>
            </a:extLst>
          </p:cNvPr>
          <p:cNvSpPr/>
          <p:nvPr/>
        </p:nvSpPr>
        <p:spPr>
          <a:xfrm>
            <a:off x="5885068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479960B-F75E-E1DC-CFCF-4211D59E5A15}"/>
              </a:ext>
            </a:extLst>
          </p:cNvPr>
          <p:cNvSpPr/>
          <p:nvPr/>
        </p:nvSpPr>
        <p:spPr>
          <a:xfrm>
            <a:off x="6486435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10B7AB5-39D8-6FC8-E160-4BD133456EEE}"/>
              </a:ext>
            </a:extLst>
          </p:cNvPr>
          <p:cNvSpPr/>
          <p:nvPr/>
        </p:nvSpPr>
        <p:spPr>
          <a:xfrm>
            <a:off x="7051114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D6D33D1-4662-2CA7-0D63-1884A38ECA50}"/>
              </a:ext>
            </a:extLst>
          </p:cNvPr>
          <p:cNvSpPr/>
          <p:nvPr/>
        </p:nvSpPr>
        <p:spPr>
          <a:xfrm>
            <a:off x="2634212" y="5904388"/>
            <a:ext cx="990344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53B93EA-B5EC-53CC-98B5-CE33BF4B3E03}"/>
              </a:ext>
            </a:extLst>
          </p:cNvPr>
          <p:cNvSpPr/>
          <p:nvPr/>
        </p:nvSpPr>
        <p:spPr>
          <a:xfrm>
            <a:off x="3828441" y="5904388"/>
            <a:ext cx="2562353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EditView</a:t>
            </a:r>
            <a:r>
              <a:rPr lang="en-US" altLang="ko-KR" dirty="0"/>
              <a:t>(Text box)</a:t>
            </a:r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060D760-C689-71AE-F86C-14DF38DA4346}"/>
              </a:ext>
            </a:extLst>
          </p:cNvPr>
          <p:cNvSpPr/>
          <p:nvPr/>
        </p:nvSpPr>
        <p:spPr>
          <a:xfrm>
            <a:off x="6526979" y="5904388"/>
            <a:ext cx="660827" cy="432486"/>
          </a:xfrm>
          <a:prstGeom prst="rect">
            <a:avLst/>
          </a:prstGeom>
          <a:ln w="5715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E4AA206B-D057-428F-48D5-CC55A1D94FE6}"/>
              </a:ext>
            </a:extLst>
          </p:cNvPr>
          <p:cNvSpPr/>
          <p:nvPr/>
        </p:nvSpPr>
        <p:spPr>
          <a:xfrm flipV="1">
            <a:off x="3321968" y="6014355"/>
            <a:ext cx="255063" cy="212552"/>
          </a:xfrm>
          <a:prstGeom prst="triangle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D0B941B-B337-E507-DE27-E2F9DEB5E080}"/>
              </a:ext>
            </a:extLst>
          </p:cNvPr>
          <p:cNvSpPr/>
          <p:nvPr/>
        </p:nvSpPr>
        <p:spPr>
          <a:xfrm>
            <a:off x="7644280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&gt;&gt;</a:t>
            </a:r>
            <a:endParaRPr lang="ko-KR" altLang="en-US" sz="120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D1730BB-658D-7792-2779-04A6AD787DDB}"/>
              </a:ext>
            </a:extLst>
          </p:cNvPr>
          <p:cNvSpPr/>
          <p:nvPr/>
        </p:nvSpPr>
        <p:spPr>
          <a:xfrm>
            <a:off x="1790077" y="5222319"/>
            <a:ext cx="370958" cy="3709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&lt;&lt;</a:t>
            </a:r>
            <a:endParaRPr lang="ko-KR" altLang="en-US" sz="1200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4E48D51-41C4-E03A-303F-69C77315F0B3}"/>
              </a:ext>
            </a:extLst>
          </p:cNvPr>
          <p:cNvSpPr/>
          <p:nvPr/>
        </p:nvSpPr>
        <p:spPr>
          <a:xfrm>
            <a:off x="2228414" y="546769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2A97001F-ED69-F249-2346-2272D5C52F74}"/>
              </a:ext>
            </a:extLst>
          </p:cNvPr>
          <p:cNvSpPr/>
          <p:nvPr/>
        </p:nvSpPr>
        <p:spPr>
          <a:xfrm>
            <a:off x="7031067" y="572438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284E784-6FCD-EC6B-3E80-4E23667BB1AF}"/>
              </a:ext>
            </a:extLst>
          </p:cNvPr>
          <p:cNvSpPr/>
          <p:nvPr/>
        </p:nvSpPr>
        <p:spPr>
          <a:xfrm>
            <a:off x="2476507" y="577665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69640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595FEC14-D0B6-A01C-3267-10B2091E2F71}"/>
              </a:ext>
            </a:extLst>
          </p:cNvPr>
          <p:cNvSpPr/>
          <p:nvPr/>
        </p:nvSpPr>
        <p:spPr>
          <a:xfrm>
            <a:off x="642291" y="1794398"/>
            <a:ext cx="6216689" cy="44161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썸네일 사진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35BAF88-A711-0CDF-8BCD-88473E13A5E4}"/>
              </a:ext>
            </a:extLst>
          </p:cNvPr>
          <p:cNvSpPr/>
          <p:nvPr/>
        </p:nvSpPr>
        <p:spPr>
          <a:xfrm>
            <a:off x="642290" y="4448436"/>
            <a:ext cx="6216689" cy="1762112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  <a:alpha val="28000"/>
                </a:schemeClr>
              </a:gs>
              <a:gs pos="100000">
                <a:schemeClr val="accent1">
                  <a:shade val="100000"/>
                  <a:satMod val="115000"/>
                  <a:alpha val="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468262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등록한 썸네일 사진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투명배경에 글자만 입히도록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흰 글씨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글자가 잘 보이도록 반투명</a:t>
                      </a:r>
                      <a:endParaRPr lang="en-US" altLang="ko-KR" sz="11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어두운 </a:t>
                      </a:r>
                      <a:r>
                        <a:rPr lang="ko-KR" altLang="en-US" sz="1100" dirty="0" err="1"/>
                        <a:t>그라데이션</a:t>
                      </a:r>
                      <a:r>
                        <a:rPr lang="ko-KR" altLang="en-US" sz="1100" dirty="0"/>
                        <a:t> 배경 입히기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객체 클릭하면 해당 동아리로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39039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메인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인기동아리 객체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815210" y="194491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E72B34F-FA68-BC9E-9413-35E2241DA857}"/>
              </a:ext>
            </a:extLst>
          </p:cNvPr>
          <p:cNvSpPr/>
          <p:nvPr/>
        </p:nvSpPr>
        <p:spPr>
          <a:xfrm>
            <a:off x="741634" y="5642464"/>
            <a:ext cx="6011334" cy="435345"/>
          </a:xfrm>
          <a:prstGeom prst="rect">
            <a:avLst/>
          </a:prstGeom>
          <a:solidFill>
            <a:srgbClr val="FEC434">
              <a:alpha val="88000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동아리정보</a:t>
            </a:r>
            <a:r>
              <a:rPr lang="en-US" altLang="ko-KR" dirty="0"/>
              <a:t>(</a:t>
            </a:r>
            <a:r>
              <a:rPr lang="ko-KR" altLang="en-US" dirty="0"/>
              <a:t>동아리장</a:t>
            </a:r>
            <a:r>
              <a:rPr lang="en-US" altLang="ko-KR" dirty="0"/>
              <a:t>, </a:t>
            </a:r>
            <a:r>
              <a:rPr lang="ko-KR" altLang="en-US" dirty="0"/>
              <a:t>멤버 수</a:t>
            </a:r>
            <a:r>
              <a:rPr lang="en-US" altLang="ko-KR" dirty="0"/>
              <a:t>, </a:t>
            </a:r>
            <a:r>
              <a:rPr lang="ko-KR" altLang="en-US" dirty="0"/>
              <a:t>생성일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49072A0-B3EF-7B7D-C94B-474A6FC32E14}"/>
              </a:ext>
            </a:extLst>
          </p:cNvPr>
          <p:cNvSpPr/>
          <p:nvPr/>
        </p:nvSpPr>
        <p:spPr>
          <a:xfrm>
            <a:off x="741634" y="4913082"/>
            <a:ext cx="6011334" cy="638146"/>
          </a:xfrm>
          <a:prstGeom prst="rect">
            <a:avLst/>
          </a:prstGeom>
          <a:solidFill>
            <a:srgbClr val="FEC434">
              <a:alpha val="88000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동아리이름</a:t>
            </a: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611682BE-C7B5-A3A2-6641-C1C108647A27}"/>
              </a:ext>
            </a:extLst>
          </p:cNvPr>
          <p:cNvSpPr/>
          <p:nvPr/>
        </p:nvSpPr>
        <p:spPr>
          <a:xfrm>
            <a:off x="648467" y="478034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CAABE04-C5B8-E7BA-8997-2A746560EB86}"/>
              </a:ext>
            </a:extLst>
          </p:cNvPr>
          <p:cNvSpPr/>
          <p:nvPr/>
        </p:nvSpPr>
        <p:spPr>
          <a:xfrm>
            <a:off x="6392968" y="429651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1616884-F3BD-5735-95CF-D7FC6D516E16}"/>
              </a:ext>
            </a:extLst>
          </p:cNvPr>
          <p:cNvSpPr/>
          <p:nvPr/>
        </p:nvSpPr>
        <p:spPr>
          <a:xfrm>
            <a:off x="1243627" y="195852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061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510020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등록한 썸네일 사진 표시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인기 동아리와 같은 파일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동아리 정보 표시</a:t>
                      </a:r>
                      <a:endParaRPr lang="en-US" altLang="ko-KR" sz="1100"/>
                    </a:p>
                    <a:p>
                      <a:pPr latinLnBrk="1"/>
                      <a:r>
                        <a:rPr lang="en-US" altLang="ko-KR" sz="1100"/>
                        <a:t>[</a:t>
                      </a:r>
                      <a:r>
                        <a:rPr lang="ko-KR" altLang="en-US" sz="1100"/>
                        <a:t>동아리장</a:t>
                      </a:r>
                      <a:r>
                        <a:rPr lang="en-US" altLang="ko-KR" sz="1100"/>
                        <a:t>],[멤</a:t>
                      </a:r>
                      <a:r>
                        <a:rPr lang="ko-KR" altLang="en-US" sz="1100"/>
                        <a:t>버수</a:t>
                      </a:r>
                      <a:r>
                        <a:rPr lang="en-US" altLang="ko-KR" sz="1100"/>
                        <a:t>],[</a:t>
                      </a:r>
                      <a:r>
                        <a:rPr lang="ko-KR" altLang="en-US" sz="1100"/>
                        <a:t>생성일</a:t>
                      </a:r>
                      <a:r>
                        <a:rPr lang="en-US" altLang="ko-KR" sz="1100"/>
                        <a:t>],[</a:t>
                      </a:r>
                      <a:r>
                        <a:rPr lang="ko-KR" altLang="en-US" sz="1100"/>
                        <a:t>등급</a:t>
                      </a:r>
                      <a:r>
                        <a:rPr lang="en-US" altLang="ko-KR" sz="1100"/>
                        <a:t>]</a:t>
                      </a:r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최신 게시글 표시 </a:t>
                      </a:r>
                      <a:r>
                        <a:rPr lang="en-US" altLang="ko-KR" sz="1100" dirty="0"/>
                        <a:t>(3</a:t>
                      </a:r>
                      <a:r>
                        <a:rPr lang="ko-KR" altLang="en-US" sz="1100" dirty="0"/>
                        <a:t>개 </a:t>
                      </a:r>
                      <a:r>
                        <a:rPr lang="en-US" altLang="ko-KR" sz="1100" dirty="0"/>
                        <a:t>title</a:t>
                      </a:r>
                      <a:r>
                        <a:rPr lang="ko-KR" altLang="en-US" sz="1100" dirty="0"/>
                        <a:t>만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26215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메인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내 동아리 객체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0F11AEA-BD89-6441-51D8-62647F2362B5}"/>
              </a:ext>
            </a:extLst>
          </p:cNvPr>
          <p:cNvSpPr/>
          <p:nvPr/>
        </p:nvSpPr>
        <p:spPr>
          <a:xfrm>
            <a:off x="96752" y="2398995"/>
            <a:ext cx="9102853" cy="3016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ko-KR" altLang="en-US" dirty="0"/>
              <a:t>동아리객체</a:t>
            </a:r>
            <a:endParaRPr lang="en-US" altLang="ko-KR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53EECEF-7E32-AC58-E822-FEC0F7638C2E}"/>
              </a:ext>
            </a:extLst>
          </p:cNvPr>
          <p:cNvSpPr/>
          <p:nvPr/>
        </p:nvSpPr>
        <p:spPr>
          <a:xfrm>
            <a:off x="294715" y="2766642"/>
            <a:ext cx="2460396" cy="24603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썸네일 이미지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05542B4-2F8C-B8C3-AFAB-7F91C8402BA5}"/>
              </a:ext>
            </a:extLst>
          </p:cNvPr>
          <p:cNvSpPr/>
          <p:nvPr/>
        </p:nvSpPr>
        <p:spPr>
          <a:xfrm>
            <a:off x="3066195" y="2766642"/>
            <a:ext cx="5991308" cy="73529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동아리 이름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630A42D-3FAB-E4D2-2099-61173221D6EF}"/>
              </a:ext>
            </a:extLst>
          </p:cNvPr>
          <p:cNvSpPr/>
          <p:nvPr/>
        </p:nvSpPr>
        <p:spPr>
          <a:xfrm>
            <a:off x="3066195" y="3640045"/>
            <a:ext cx="5991308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r>
              <a:rPr lang="ko-KR" altLang="en-US" sz="1400" dirty="0"/>
              <a:t>동아리장 </a:t>
            </a:r>
            <a:r>
              <a:rPr lang="en-US" altLang="ko-KR" sz="1400" dirty="0"/>
              <a:t>: </a:t>
            </a:r>
            <a:r>
              <a:rPr lang="ko-KR" altLang="en-US" sz="1400" dirty="0"/>
              <a:t>이순신</a:t>
            </a:r>
            <a:r>
              <a:rPr lang="en-US" altLang="ko-KR" sz="1400" dirty="0"/>
              <a:t>| </a:t>
            </a:r>
            <a:r>
              <a:rPr lang="en-US" altLang="ko-KR" sz="1400"/>
              <a:t>멤</a:t>
            </a:r>
            <a:r>
              <a:rPr lang="ko-KR" altLang="en-US" sz="1400" err="1"/>
              <a:t>버수</a:t>
            </a:r>
            <a:r>
              <a:rPr lang="ko-KR" altLang="en-US" sz="1400" dirty="0"/>
              <a:t> </a:t>
            </a:r>
            <a:r>
              <a:rPr lang="en-US" altLang="ko-KR" sz="1400" dirty="0"/>
              <a:t>: 999 </a:t>
            </a:r>
            <a:r>
              <a:rPr lang="ko-KR" altLang="en-US" sz="1400" dirty="0"/>
              <a:t>명</a:t>
            </a:r>
            <a:r>
              <a:rPr lang="en-US" altLang="ko-KR" sz="1400" dirty="0"/>
              <a:t>| </a:t>
            </a:r>
            <a:r>
              <a:rPr lang="ko-KR" altLang="en-US" sz="1400" dirty="0"/>
              <a:t>생성일 </a:t>
            </a:r>
            <a:r>
              <a:rPr lang="en-US" altLang="ko-KR" sz="1400" dirty="0"/>
              <a:t>: 2022.09.20| </a:t>
            </a:r>
            <a:r>
              <a:rPr lang="ko-KR" altLang="en-US" sz="1400" dirty="0"/>
              <a:t>내 등급 </a:t>
            </a:r>
            <a:r>
              <a:rPr lang="en-US" altLang="ko-KR" sz="1400" dirty="0"/>
              <a:t>: </a:t>
            </a:r>
            <a:r>
              <a:rPr lang="ko-KR" altLang="en-US" sz="1400" dirty="0"/>
              <a:t>매니저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E658687-B37C-65DF-4023-90BA1804DB48}"/>
              </a:ext>
            </a:extLst>
          </p:cNvPr>
          <p:cNvSpPr/>
          <p:nvPr/>
        </p:nvSpPr>
        <p:spPr>
          <a:xfrm>
            <a:off x="3066195" y="4072255"/>
            <a:ext cx="5991308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최신 게시글 </a:t>
            </a:r>
            <a:r>
              <a:rPr lang="en-US" altLang="ko-KR" sz="1400" dirty="0"/>
              <a:t>1 .title</a:t>
            </a:r>
            <a:endParaRPr lang="ko-KR" altLang="en-US" sz="1400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F4FA8DE-EA35-1D38-B71D-F0AA488B4488}"/>
              </a:ext>
            </a:extLst>
          </p:cNvPr>
          <p:cNvSpPr/>
          <p:nvPr/>
        </p:nvSpPr>
        <p:spPr>
          <a:xfrm>
            <a:off x="3066195" y="4484678"/>
            <a:ext cx="5991308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최신 게시글 </a:t>
            </a:r>
            <a:r>
              <a:rPr lang="en-US" altLang="ko-KR" sz="1400" dirty="0"/>
              <a:t>2 .title</a:t>
            </a:r>
            <a:endParaRPr lang="ko-KR" altLang="en-US" sz="1400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C587781-9043-3B32-CB9A-ADC6B4CEB765}"/>
              </a:ext>
            </a:extLst>
          </p:cNvPr>
          <p:cNvSpPr/>
          <p:nvPr/>
        </p:nvSpPr>
        <p:spPr>
          <a:xfrm>
            <a:off x="3066195" y="4884383"/>
            <a:ext cx="5991308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최신 게시글 </a:t>
            </a:r>
            <a:r>
              <a:rPr lang="en-US" altLang="ko-KR" sz="1400" dirty="0"/>
              <a:t>3 .title</a:t>
            </a:r>
            <a:endParaRPr lang="ko-KR" altLang="en-US" sz="1400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345649" y="281993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1616884-F3BD-5735-95CF-D7FC6D516E16}"/>
              </a:ext>
            </a:extLst>
          </p:cNvPr>
          <p:cNvSpPr/>
          <p:nvPr/>
        </p:nvSpPr>
        <p:spPr>
          <a:xfrm>
            <a:off x="2840885" y="349737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A34B5B9A-AD61-29BD-ACEE-B156665659CA}"/>
              </a:ext>
            </a:extLst>
          </p:cNvPr>
          <p:cNvSpPr/>
          <p:nvPr/>
        </p:nvSpPr>
        <p:spPr>
          <a:xfrm>
            <a:off x="2840885" y="392713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69748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935701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등록한 썸네일 사진 표시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인기 동아리와 같은 파일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동아리 정보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46093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메인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전체 동아리 객체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87F7B86-7CC4-4607-1120-936AE6A69A19}"/>
              </a:ext>
            </a:extLst>
          </p:cNvPr>
          <p:cNvSpPr/>
          <p:nvPr/>
        </p:nvSpPr>
        <p:spPr>
          <a:xfrm>
            <a:off x="110574" y="2076109"/>
            <a:ext cx="9219414" cy="184765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ko-KR" altLang="en-US" dirty="0"/>
              <a:t>동아리객체</a:t>
            </a:r>
            <a:endParaRPr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E6FA2F5-0376-254F-86FB-86B4F936CF75}"/>
              </a:ext>
            </a:extLst>
          </p:cNvPr>
          <p:cNvSpPr/>
          <p:nvPr/>
        </p:nvSpPr>
        <p:spPr>
          <a:xfrm>
            <a:off x="198556" y="2443754"/>
            <a:ext cx="1307184" cy="12914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썸네일</a:t>
            </a:r>
            <a:endParaRPr lang="en-US" altLang="ko-KR" dirty="0"/>
          </a:p>
          <a:p>
            <a:pPr algn="ctr"/>
            <a:r>
              <a:rPr lang="ko-KR" altLang="en-US" dirty="0"/>
              <a:t>이미지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7040666-16F4-82A6-C5A7-20E8C307CC28}"/>
              </a:ext>
            </a:extLst>
          </p:cNvPr>
          <p:cNvSpPr/>
          <p:nvPr/>
        </p:nvSpPr>
        <p:spPr>
          <a:xfrm>
            <a:off x="1656568" y="2443756"/>
            <a:ext cx="7484885" cy="44305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동아리 이름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6AEC335-77C1-2226-DA0B-735A6C8F4007}"/>
              </a:ext>
            </a:extLst>
          </p:cNvPr>
          <p:cNvSpPr/>
          <p:nvPr/>
        </p:nvSpPr>
        <p:spPr>
          <a:xfrm>
            <a:off x="1656568" y="2968367"/>
            <a:ext cx="7484884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동아리장 </a:t>
            </a:r>
            <a:r>
              <a:rPr lang="en-US" altLang="ko-KR" sz="1400" dirty="0"/>
              <a:t>: </a:t>
            </a:r>
            <a:r>
              <a:rPr lang="ko-KR" altLang="en-US" sz="1400" dirty="0"/>
              <a:t>이순신</a:t>
            </a:r>
            <a:r>
              <a:rPr lang="en-US" altLang="ko-KR" sz="1400" dirty="0"/>
              <a:t>	| </a:t>
            </a:r>
            <a:r>
              <a:rPr lang="ko-KR" altLang="en-US" sz="1400" dirty="0" err="1"/>
              <a:t>맴버수</a:t>
            </a:r>
            <a:r>
              <a:rPr lang="ko-KR" altLang="en-US" sz="1400" dirty="0"/>
              <a:t> </a:t>
            </a:r>
            <a:r>
              <a:rPr lang="en-US" altLang="ko-KR" sz="1400" dirty="0"/>
              <a:t>: 999 </a:t>
            </a:r>
            <a:r>
              <a:rPr lang="ko-KR" altLang="en-US" sz="1400" dirty="0"/>
              <a:t>명</a:t>
            </a:r>
            <a:r>
              <a:rPr lang="en-US" altLang="ko-KR" sz="1400" dirty="0"/>
              <a:t>	| </a:t>
            </a:r>
            <a:r>
              <a:rPr lang="ko-KR" altLang="en-US" sz="1400" dirty="0"/>
              <a:t>생성일 </a:t>
            </a:r>
            <a:r>
              <a:rPr lang="en-US" altLang="ko-KR" sz="1400" dirty="0"/>
              <a:t>: 2022.09.20</a:t>
            </a:r>
            <a:endParaRPr lang="ko-KR" altLang="en-US" sz="14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455BF4-884B-588B-0973-99A23059C0D2}"/>
              </a:ext>
            </a:extLst>
          </p:cNvPr>
          <p:cNvSpPr/>
          <p:nvPr/>
        </p:nvSpPr>
        <p:spPr>
          <a:xfrm>
            <a:off x="1656568" y="3392575"/>
            <a:ext cx="7484884" cy="3426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동아리 소개 </a:t>
            </a:r>
            <a:r>
              <a:rPr lang="en-US" altLang="ko-KR" sz="1400" dirty="0"/>
              <a:t>: </a:t>
            </a:r>
            <a:r>
              <a:rPr lang="ko-KR" altLang="en-US" sz="1400" dirty="0"/>
              <a:t>동아리 간부가 입력한 </a:t>
            </a:r>
            <a:r>
              <a:rPr lang="en-US" altLang="ko-KR" sz="1400" dirty="0"/>
              <a:t>TEXT</a:t>
            </a:r>
            <a:endParaRPr lang="ko-KR" altLang="en-US" sz="14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E9F0BEC-615A-2DE4-7A20-621906D519F1}"/>
              </a:ext>
            </a:extLst>
          </p:cNvPr>
          <p:cNvSpPr/>
          <p:nvPr/>
        </p:nvSpPr>
        <p:spPr>
          <a:xfrm>
            <a:off x="110573" y="229010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68B9C42-2781-EFAE-8122-BB9D1C280723}"/>
              </a:ext>
            </a:extLst>
          </p:cNvPr>
          <p:cNvSpPr/>
          <p:nvPr/>
        </p:nvSpPr>
        <p:spPr>
          <a:xfrm>
            <a:off x="1536629" y="227743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90317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DE4C341-7F3F-1FFB-50C1-7DEE95410FDA}"/>
              </a:ext>
            </a:extLst>
          </p:cNvPr>
          <p:cNvSpPr/>
          <p:nvPr/>
        </p:nvSpPr>
        <p:spPr>
          <a:xfrm>
            <a:off x="162968" y="849701"/>
            <a:ext cx="9058426" cy="144843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ko-KR" altLang="en-US" dirty="0"/>
              <a:t>동아리 배너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FF8BB92-446C-B5EC-5038-9649019BDB55}"/>
              </a:ext>
            </a:extLst>
          </p:cNvPr>
          <p:cNvSpPr/>
          <p:nvPr/>
        </p:nvSpPr>
        <p:spPr>
          <a:xfrm>
            <a:off x="162968" y="1798681"/>
            <a:ext cx="9058426" cy="499621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  <a:alpha val="70000"/>
                </a:schemeClr>
              </a:gs>
              <a:gs pos="50000">
                <a:schemeClr val="dk1">
                  <a:lumMod val="105000"/>
                  <a:satMod val="103000"/>
                  <a:tint val="73000"/>
                  <a:alpha val="70000"/>
                </a:schemeClr>
              </a:gs>
              <a:gs pos="92000">
                <a:schemeClr val="tx1">
                  <a:alpha val="70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bg1"/>
                </a:solidFill>
              </a:rPr>
              <a:t>동아리 이름</a:t>
            </a: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동아리 배너 이미지 삽입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이미지 하단에 어두운 투명 레이어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동아리 이름 표시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회원 정보 표시</a:t>
                      </a:r>
                      <a:endParaRPr lang="en-US" altLang="ko-KR" sz="11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[</a:t>
                      </a:r>
                      <a:r>
                        <a:rPr lang="ko-KR" altLang="en-US" sz="1100" dirty="0"/>
                        <a:t>이름</a:t>
                      </a:r>
                      <a:r>
                        <a:rPr lang="en-US" altLang="ko-KR" sz="1100" dirty="0"/>
                        <a:t>], [</a:t>
                      </a:r>
                      <a:r>
                        <a:rPr lang="ko-KR" altLang="en-US" sz="1100" dirty="0"/>
                        <a:t>역할</a:t>
                      </a:r>
                      <a:r>
                        <a:rPr lang="en-US" altLang="ko-KR" sz="1100" dirty="0"/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동아리장이면</a:t>
                      </a:r>
                      <a:r>
                        <a:rPr lang="ko-KR" altLang="en-US" sz="1100" dirty="0"/>
                        <a:t> 관리버튼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공지로 등록한 내용은 상위노출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최대 </a:t>
                      </a:r>
                      <a:r>
                        <a:rPr lang="en-US" altLang="ko-KR" sz="1100" dirty="0"/>
                        <a:t>5</a:t>
                      </a:r>
                      <a:r>
                        <a:rPr lang="ko-KR" altLang="en-US" sz="1100" dirty="0"/>
                        <a:t>건 등록가능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댓글 개수 표시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제목 길이가 일정 이상일 경우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말 줄임표로 생략하는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글쓰기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동아리 게시판 내 검색기능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25574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동아리 게시판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게시판 메인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E4C79D7-70AA-3178-4B83-EAFD3E2C169F}"/>
              </a:ext>
            </a:extLst>
          </p:cNvPr>
          <p:cNvSpPr/>
          <p:nvPr/>
        </p:nvSpPr>
        <p:spPr>
          <a:xfrm>
            <a:off x="5448496" y="2476822"/>
            <a:ext cx="3808627" cy="31108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이순신 회원님 </a:t>
            </a:r>
            <a:r>
              <a:rPr lang="en-US" altLang="ko-KR" dirty="0"/>
              <a:t>| </a:t>
            </a:r>
            <a:r>
              <a:rPr lang="ko-KR" altLang="en-US" dirty="0"/>
              <a:t>동아리장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C761F77-255D-C383-62E6-6769DA118FE3}"/>
              </a:ext>
            </a:extLst>
          </p:cNvPr>
          <p:cNvSpPr/>
          <p:nvPr/>
        </p:nvSpPr>
        <p:spPr>
          <a:xfrm>
            <a:off x="8531994" y="2476822"/>
            <a:ext cx="725129" cy="3110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관리</a:t>
            </a:r>
          </a:p>
        </p:txBody>
      </p:sp>
      <p:graphicFrame>
        <p:nvGraphicFramePr>
          <p:cNvPr id="32" name="표 12">
            <a:extLst>
              <a:ext uri="{FF2B5EF4-FFF2-40B4-BE49-F238E27FC236}">
                <a16:creationId xmlns:a16="http://schemas.microsoft.com/office/drawing/2014/main" id="{233F7D4C-89BB-0078-66A9-F8D66CF41C9D}"/>
              </a:ext>
            </a:extLst>
          </p:cNvPr>
          <p:cNvGraphicFramePr>
            <a:graphicFrameLocks noGrp="1"/>
          </p:cNvGraphicFramePr>
          <p:nvPr/>
        </p:nvGraphicFramePr>
        <p:xfrm>
          <a:off x="198699" y="2886549"/>
          <a:ext cx="9058425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089738">
                  <a:extLst>
                    <a:ext uri="{9D8B030D-6E8A-4147-A177-3AD203B41FA5}">
                      <a16:colId xmlns:a16="http://schemas.microsoft.com/office/drawing/2014/main" val="2623501305"/>
                    </a:ext>
                  </a:extLst>
                </a:gridCol>
                <a:gridCol w="1395167">
                  <a:extLst>
                    <a:ext uri="{9D8B030D-6E8A-4147-A177-3AD203B41FA5}">
                      <a16:colId xmlns:a16="http://schemas.microsoft.com/office/drawing/2014/main" val="2584052277"/>
                    </a:ext>
                  </a:extLst>
                </a:gridCol>
                <a:gridCol w="1545996">
                  <a:extLst>
                    <a:ext uri="{9D8B030D-6E8A-4147-A177-3AD203B41FA5}">
                      <a16:colId xmlns:a16="http://schemas.microsoft.com/office/drawing/2014/main" val="2656470541"/>
                    </a:ext>
                  </a:extLst>
                </a:gridCol>
                <a:gridCol w="1027524">
                  <a:extLst>
                    <a:ext uri="{9D8B030D-6E8A-4147-A177-3AD203B41FA5}">
                      <a16:colId xmlns:a16="http://schemas.microsoft.com/office/drawing/2014/main" val="2213453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글쓴이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날짜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458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[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공지사항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]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11111111111111111111111 </a:t>
                      </a:r>
                      <a:r>
                        <a:rPr lang="en-US" altLang="ko-KR" dirty="0">
                          <a:solidFill>
                            <a:srgbClr val="0070C0"/>
                          </a:solidFill>
                        </a:rPr>
                        <a:t>[ 2 ]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김영채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999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89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22222222222222222222222222222222… </a:t>
                      </a:r>
                      <a:r>
                        <a:rPr lang="en-US" altLang="ko-KR" dirty="0">
                          <a:solidFill>
                            <a:srgbClr val="0070C0"/>
                          </a:solidFill>
                        </a:rPr>
                        <a:t>[ 3 ]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최나리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82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3 </a:t>
                      </a:r>
                      <a:r>
                        <a:rPr lang="en-US" altLang="ko-KR" dirty="0">
                          <a:solidFill>
                            <a:srgbClr val="0070C0"/>
                          </a:solidFill>
                        </a:rPr>
                        <a:t>[ 3 ]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김성호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342715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58FCD94E-D817-650A-85EE-D8441E1F6EF4}"/>
              </a:ext>
            </a:extLst>
          </p:cNvPr>
          <p:cNvSpPr/>
          <p:nvPr/>
        </p:nvSpPr>
        <p:spPr>
          <a:xfrm>
            <a:off x="220545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7A85960-A83F-864D-13E8-6DEB5133E69C}"/>
              </a:ext>
            </a:extLst>
          </p:cNvPr>
          <p:cNvSpPr/>
          <p:nvPr/>
        </p:nvSpPr>
        <p:spPr>
          <a:xfrm>
            <a:off x="2806820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F46AE35-83A4-69BF-D136-F3AC15F6981D}"/>
              </a:ext>
            </a:extLst>
          </p:cNvPr>
          <p:cNvSpPr/>
          <p:nvPr/>
        </p:nvSpPr>
        <p:spPr>
          <a:xfrm>
            <a:off x="3371499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A5DA8F9-7E0E-6C08-82A4-176CD3FD3BA4}"/>
              </a:ext>
            </a:extLst>
          </p:cNvPr>
          <p:cNvSpPr/>
          <p:nvPr/>
        </p:nvSpPr>
        <p:spPr>
          <a:xfrm>
            <a:off x="3936178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D19DC86-9A38-41B3-4316-AF0F3887CF68}"/>
              </a:ext>
            </a:extLst>
          </p:cNvPr>
          <p:cNvSpPr/>
          <p:nvPr/>
        </p:nvSpPr>
        <p:spPr>
          <a:xfrm>
            <a:off x="4537545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B12CE96-6404-3192-AEB2-542F8295C16E}"/>
              </a:ext>
            </a:extLst>
          </p:cNvPr>
          <p:cNvSpPr/>
          <p:nvPr/>
        </p:nvSpPr>
        <p:spPr>
          <a:xfrm>
            <a:off x="510222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A3B429D-B975-B05C-8070-B99ECA56FFBF}"/>
              </a:ext>
            </a:extLst>
          </p:cNvPr>
          <p:cNvSpPr/>
          <p:nvPr/>
        </p:nvSpPr>
        <p:spPr>
          <a:xfrm>
            <a:off x="5699077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B33D002-BA39-C472-47FE-42F9B80022C9}"/>
              </a:ext>
            </a:extLst>
          </p:cNvPr>
          <p:cNvSpPr/>
          <p:nvPr/>
        </p:nvSpPr>
        <p:spPr>
          <a:xfrm>
            <a:off x="630044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2E0F732-6905-8B41-F1AE-5871E10C8EF2}"/>
              </a:ext>
            </a:extLst>
          </p:cNvPr>
          <p:cNvSpPr/>
          <p:nvPr/>
        </p:nvSpPr>
        <p:spPr>
          <a:xfrm>
            <a:off x="686512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2F0581E-0B4E-990B-D704-04E9FBFE11B7}"/>
              </a:ext>
            </a:extLst>
          </p:cNvPr>
          <p:cNvSpPr/>
          <p:nvPr/>
        </p:nvSpPr>
        <p:spPr>
          <a:xfrm>
            <a:off x="2448221" y="5529721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73F10E5-115C-0032-72E5-EA3795D7F8A7}"/>
              </a:ext>
            </a:extLst>
          </p:cNvPr>
          <p:cNvSpPr/>
          <p:nvPr/>
        </p:nvSpPr>
        <p:spPr>
          <a:xfrm>
            <a:off x="3642450" y="5529721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0BA9229B-94F6-3763-6051-412697987FEA}"/>
              </a:ext>
            </a:extLst>
          </p:cNvPr>
          <p:cNvSpPr/>
          <p:nvPr/>
        </p:nvSpPr>
        <p:spPr>
          <a:xfrm>
            <a:off x="6340988" y="5529721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116182E8-2F2F-3BF0-DF2F-FB8042613F78}"/>
              </a:ext>
            </a:extLst>
          </p:cNvPr>
          <p:cNvSpPr/>
          <p:nvPr/>
        </p:nvSpPr>
        <p:spPr>
          <a:xfrm flipV="1">
            <a:off x="3135977" y="5639688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Button">
            <a:extLst>
              <a:ext uri="{FF2B5EF4-FFF2-40B4-BE49-F238E27FC236}">
                <a16:creationId xmlns:a16="http://schemas.microsoft.com/office/drawing/2014/main" id="{551CA4B7-3EF1-A443-AFAE-8A6792F2B6B7}"/>
              </a:ext>
            </a:extLst>
          </p:cNvPr>
          <p:cNvSpPr>
            <a:spLocks/>
          </p:cNvSpPr>
          <p:nvPr/>
        </p:nvSpPr>
        <p:spPr bwMode="auto">
          <a:xfrm>
            <a:off x="8169703" y="4791459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글쓰기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74813EE4-FF1E-449B-58A1-A6204D7656D7}"/>
              </a:ext>
            </a:extLst>
          </p:cNvPr>
          <p:cNvSpPr/>
          <p:nvPr/>
        </p:nvSpPr>
        <p:spPr>
          <a:xfrm>
            <a:off x="1543448" y="87574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CBCBA93-9793-98E5-3EE5-3B2C0B5D9C57}"/>
              </a:ext>
            </a:extLst>
          </p:cNvPr>
          <p:cNvSpPr/>
          <p:nvPr/>
        </p:nvSpPr>
        <p:spPr>
          <a:xfrm>
            <a:off x="97522" y="169084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CC43269E-CB06-0825-019C-B679529BED27}"/>
              </a:ext>
            </a:extLst>
          </p:cNvPr>
          <p:cNvSpPr/>
          <p:nvPr/>
        </p:nvSpPr>
        <p:spPr>
          <a:xfrm>
            <a:off x="5197954" y="233081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6ACB3C6C-7EA0-FF09-0B90-E66F7D1B0E11}"/>
              </a:ext>
            </a:extLst>
          </p:cNvPr>
          <p:cNvSpPr/>
          <p:nvPr/>
        </p:nvSpPr>
        <p:spPr>
          <a:xfrm>
            <a:off x="8291781" y="233081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3DAEA83A-F336-6446-2DA0-85480997576F}"/>
              </a:ext>
            </a:extLst>
          </p:cNvPr>
          <p:cNvSpPr/>
          <p:nvPr/>
        </p:nvSpPr>
        <p:spPr>
          <a:xfrm>
            <a:off x="75075" y="305949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38C5F0F4-7BE6-FC54-B267-558EE5430096}"/>
              </a:ext>
            </a:extLst>
          </p:cNvPr>
          <p:cNvSpPr/>
          <p:nvPr/>
        </p:nvSpPr>
        <p:spPr>
          <a:xfrm>
            <a:off x="2162704" y="53497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A9D5D8CA-897E-4E78-63F1-1D6C83BA9886}"/>
              </a:ext>
            </a:extLst>
          </p:cNvPr>
          <p:cNvSpPr/>
          <p:nvPr/>
        </p:nvSpPr>
        <p:spPr>
          <a:xfrm>
            <a:off x="4307136" y="305336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40168144-7DCE-DF35-7DDF-FE3FDE060BE1}"/>
              </a:ext>
            </a:extLst>
          </p:cNvPr>
          <p:cNvSpPr/>
          <p:nvPr/>
        </p:nvSpPr>
        <p:spPr>
          <a:xfrm>
            <a:off x="3947136" y="360600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C766BF0A-7533-2E39-3C75-1669BF28CC84}"/>
              </a:ext>
            </a:extLst>
          </p:cNvPr>
          <p:cNvSpPr/>
          <p:nvPr/>
        </p:nvSpPr>
        <p:spPr>
          <a:xfrm>
            <a:off x="7931781" y="46079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659129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829858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네이버 </a:t>
                      </a:r>
                      <a:r>
                        <a:rPr lang="ko-KR" altLang="en-US" sz="1100" dirty="0" err="1"/>
                        <a:t>스마트에디터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2.0 </a:t>
                      </a:r>
                      <a:r>
                        <a:rPr lang="en-US" altLang="ko-KR" sz="1100" dirty="0" err="1"/>
                        <a:t>api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활용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동아리장 이면 공지사항 체크박스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기능 노출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25574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동아리 게시판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게시글 작성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857047-3DD7-D01C-7F04-7E9B8FA286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615"/>
          <a:stretch/>
        </p:blipFill>
        <p:spPr>
          <a:xfrm>
            <a:off x="647258" y="1866580"/>
            <a:ext cx="6547643" cy="387620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6FA49C0-F1CB-942A-E002-2EBF3CA34945}"/>
              </a:ext>
            </a:extLst>
          </p:cNvPr>
          <p:cNvSpPr/>
          <p:nvPr/>
        </p:nvSpPr>
        <p:spPr>
          <a:xfrm>
            <a:off x="731755" y="1350260"/>
            <a:ext cx="6244936" cy="367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제목을 입력해 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id="{4E1E1C42-5C2E-10E0-8604-9E8743608945}"/>
              </a:ext>
            </a:extLst>
          </p:cNvPr>
          <p:cNvSpPr>
            <a:spLocks/>
          </p:cNvSpPr>
          <p:nvPr/>
        </p:nvSpPr>
        <p:spPr bwMode="auto">
          <a:xfrm>
            <a:off x="5204755" y="5742786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id="{88B763EA-B041-B62C-D6B2-B403380EFF86}"/>
              </a:ext>
            </a:extLst>
          </p:cNvPr>
          <p:cNvSpPr>
            <a:spLocks/>
          </p:cNvSpPr>
          <p:nvPr/>
        </p:nvSpPr>
        <p:spPr bwMode="auto">
          <a:xfrm>
            <a:off x="6119155" y="5742786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99aGpjVXmFohJAvnIRhX2IHZj3aIZ6BTvEQ6361moHc7Zz6Bvjhxl9f64SDimoc/9mAMJ4hAfVk13D+IB+bhwjwRfaWhr6uDe1JkaRFQ7zatFVNULNzMl1Em+qKhn93XsxABSZVsxl2OGqdxK2e73BCvYy/aKo3dfG6pakYL/D7Oh+SbjwdQbvh4/NimZXl+3PHF1lN4yzHrwhzMlEn1eJLlrvOfA4hGsEm8tE0a0lzbp2+m+asxNP83e3NCITjeXVxAfVV11W99dGzrChp0toqXQtjW6nnKRt/NEIHt9Jd3q/uj7vEMY+b9YKszvVR+LFxLsiAiTgplZRZxh0gd/tQjO4Th6cjaI/Ss6dFs6qabFJ6UtqhjAFhvA7nz8RaMWiRGvk14v1we/GAOmLtqy37a9ThwRPTkfOiGQuS9G9UWOElPKurhetry/XVnceewRmYLfPV53nbpFfznGZLp0xInU3bNSQmneRlRdJO3JQJlcj3e+dNpO0jMpl4lG7iMHa9pRvJc5G36S82RtObJLVBhzfa29sMvzonRu2QwQ4VilBdhg8bdT67zWhvLfdKkx5J01/4C+Mv4HEUHP9k0RQkRelnn/VjuSF9fLPOwNO8xyjgWNzGh8azQU3HxpVeZuU6T3+P4bfw3Hrs6aNvANCzjtvnPzfbih5zK5exnyiKMd+6WeWckCmrtz5UcbjYpWGBuTKqnzQVf3BRkEuaunRA3wbYXoaEyPeDI1owqnzfZ/z978CPDhaEI+LqmkdEMArnfVzfsM/xm+vVZqnkYaMVOOrzulqvSOY9ClBDypsAxC6+YO8ZX37VFiVSLe0LSjr4JgRNJUwkfffR+0sf46Am+gK/n1FWBn6wh9Pn9vMNPh0o4QGIBxr+c4ObPBgPmOeG9/HAldkC+xY0oN1D+vH4M2+UQmz6+JNPNuBpnlv0h0dsHFMv9Tv7XvH9DdTzHzY802ypfqvxbAaC1thzI+3Mc8sx4bGc/p5M/qzOc+REbkFh87wHVnhsgKuUEs6zcjWGyDgxGZKRoec9kcETOKSMwy3nzX/6DNDNO9zmGQipYs8tm96y2cagrfu8B415skPSvOeEDoeFDOyWBL4FGW5ocsPXtyLgLQg3OFynmm4a8wZMbx/JD8fOJ19+8c2Hz4VLz/7inV9CfzZttqRUPbs43dCWo+oRAgpora07rDLiTgaeuBOG5wMjmlc5xzLwwB43OQUydX7+2UfWw2ZkP7p7ZEfzdf0xHUDYIkLkjmYdtukDEzTIew7oxiSw0XyRFACejTkP/fFL/h/lZs938xoAAA==&lt;/Code&gt;&lt;CodeSignature&gt;d3kCEg6CNVFi2DvMhF9orNSR8JigTVVnr1qA2qGxMwPGndM9hx5SlO3leKxzALstVHwTTJXX2kvwsxUB1cG0Qf4/Kk7Y93Iss4hkBE2rfol7iCQWS+vXaXYLtrJhhcemPIz0Bza94C3z/zAImSF8yPngEcj5H3c6fcqj4bWdCATNk6iT0WDJhky0sBjiyFo36TcPmNUN86tBx3FRsMeeuTXe/nHKkuGDI6ELGSA2v97RHo3LlQ0EWbYoO8JODgX3HFYwd7t6G/Qfv9jY/ZbP6J8IaSXGbRDUtXTW4m2i3nhgNC2znqNKGFqQHhbJmMxKGKCWLKRTI3/u5FOvu6CngQ==&lt;/CodeSignature&gt;&lt;/SmartOptions&gt;&lt;SmartResize enabled=&quot;True&quot; minWidth=&quot;10.4&quot; minHeight=&quot;10.4&quot; /&gt;&lt;/SmartSettings&gt;">
            <a:extLst>
              <a:ext uri="{FF2B5EF4-FFF2-40B4-BE49-F238E27FC236}">
                <a16:creationId xmlns:a16="http://schemas.microsoft.com/office/drawing/2014/main" id="{6E9967BC-67E8-4E6E-1ED2-54CB4DD4FD67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708810" y="5744074"/>
            <a:ext cx="1277735" cy="320087"/>
            <a:chOff x="554563" y="2631965"/>
            <a:chExt cx="543528" cy="132913"/>
          </a:xfrm>
        </p:grpSpPr>
        <p:sp>
          <p:nvSpPr>
            <p:cNvPr id="13" name="Box">
              <a:extLst>
                <a:ext uri="{FF2B5EF4-FFF2-40B4-BE49-F238E27FC236}">
                  <a16:creationId xmlns:a16="http://schemas.microsoft.com/office/drawing/2014/main" id="{1BAB12AA-C7AB-A902-0F74-2D8A018C2340}"/>
                </a:ext>
              </a:extLst>
            </p:cNvPr>
            <p:cNvSpPr/>
            <p:nvPr/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" name="Label">
              <a:extLst>
                <a:ext uri="{FF2B5EF4-FFF2-40B4-BE49-F238E27FC236}">
                  <a16:creationId xmlns:a16="http://schemas.microsoft.com/office/drawing/2014/main" id="{8809BE7E-F623-2DA4-CA41-70D03BA7F120}"/>
                </a:ext>
              </a:extLst>
            </p:cNvPr>
            <p:cNvSpPr txBox="1"/>
            <p:nvPr/>
          </p:nvSpPr>
          <p:spPr>
            <a:xfrm>
              <a:off x="686119" y="2631965"/>
              <a:ext cx="411972" cy="132913"/>
            </a:xfrm>
            <a:prstGeom prst="rect">
              <a:avLst/>
            </a:prstGeom>
            <a:no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공지사항</a:t>
              </a:r>
              <a:endParaRPr lang="en-US" sz="1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7" name="Check" hidden="1">
              <a:extLst>
                <a:ext uri="{FF2B5EF4-FFF2-40B4-BE49-F238E27FC236}">
                  <a16:creationId xmlns:a16="http://schemas.microsoft.com/office/drawing/2014/main" id="{1AD782E9-6396-3D09-8705-A87DFBF5A4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6" name="타원 65">
            <a:extLst>
              <a:ext uri="{FF2B5EF4-FFF2-40B4-BE49-F238E27FC236}">
                <a16:creationId xmlns:a16="http://schemas.microsoft.com/office/drawing/2014/main" id="{74813EE4-FF1E-449B-58A1-A6204D7656D7}"/>
              </a:ext>
            </a:extLst>
          </p:cNvPr>
          <p:cNvSpPr/>
          <p:nvPr/>
        </p:nvSpPr>
        <p:spPr>
          <a:xfrm>
            <a:off x="430413" y="1778529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41E597E4-EBFF-7A9D-F37F-C575C0BF0007}"/>
              </a:ext>
            </a:extLst>
          </p:cNvPr>
          <p:cNvSpPr/>
          <p:nvPr/>
        </p:nvSpPr>
        <p:spPr>
          <a:xfrm>
            <a:off x="3282542" y="5650837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37012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7470136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내용 출력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댓글 기능 구현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댓글 등록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동아리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25574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동아리 게시판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게시글 보기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6E055B4-B90F-B563-46F6-AD1B8792990D}"/>
              </a:ext>
            </a:extLst>
          </p:cNvPr>
          <p:cNvSpPr/>
          <p:nvPr/>
        </p:nvSpPr>
        <p:spPr>
          <a:xfrm>
            <a:off x="1108620" y="1364479"/>
            <a:ext cx="6244936" cy="54920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16" name="Button">
            <a:extLst>
              <a:ext uri="{FF2B5EF4-FFF2-40B4-BE49-F238E27FC236}">
                <a16:creationId xmlns:a16="http://schemas.microsoft.com/office/drawing/2014/main" id="{7497E157-0852-5BAE-82F7-ED50C8A1A333}"/>
              </a:ext>
            </a:extLst>
          </p:cNvPr>
          <p:cNvSpPr>
            <a:spLocks/>
          </p:cNvSpPr>
          <p:nvPr/>
        </p:nvSpPr>
        <p:spPr bwMode="auto">
          <a:xfrm>
            <a:off x="5572401" y="4374273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수정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Button">
            <a:extLst>
              <a:ext uri="{FF2B5EF4-FFF2-40B4-BE49-F238E27FC236}">
                <a16:creationId xmlns:a16="http://schemas.microsoft.com/office/drawing/2014/main" id="{BAE352C4-C12E-546D-88C8-694604A046A3}"/>
              </a:ext>
            </a:extLst>
          </p:cNvPr>
          <p:cNvSpPr>
            <a:spLocks/>
          </p:cNvSpPr>
          <p:nvPr/>
        </p:nvSpPr>
        <p:spPr bwMode="auto">
          <a:xfrm>
            <a:off x="6486801" y="4374273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삭제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Button">
            <a:extLst>
              <a:ext uri="{FF2B5EF4-FFF2-40B4-BE49-F238E27FC236}">
                <a16:creationId xmlns:a16="http://schemas.microsoft.com/office/drawing/2014/main" id="{616285B9-3259-1C50-98EE-643E86BCBA16}"/>
              </a:ext>
            </a:extLst>
          </p:cNvPr>
          <p:cNvSpPr>
            <a:spLocks/>
          </p:cNvSpPr>
          <p:nvPr/>
        </p:nvSpPr>
        <p:spPr bwMode="auto">
          <a:xfrm>
            <a:off x="4658001" y="4374273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글쓰기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0C270DC-3869-86BE-4D9D-5DA494C744E5}"/>
              </a:ext>
            </a:extLst>
          </p:cNvPr>
          <p:cNvSpPr/>
          <p:nvPr/>
        </p:nvSpPr>
        <p:spPr>
          <a:xfrm>
            <a:off x="1108620" y="1009677"/>
            <a:ext cx="6244936" cy="26055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&gt; </a:t>
            </a:r>
            <a:r>
              <a:rPr lang="ko-KR" altLang="en-US" dirty="0"/>
              <a:t>동아리 이름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5E50DC6-23D2-9D85-64C9-250285ED80C7}"/>
              </a:ext>
            </a:extLst>
          </p:cNvPr>
          <p:cNvSpPr/>
          <p:nvPr/>
        </p:nvSpPr>
        <p:spPr>
          <a:xfrm>
            <a:off x="1108620" y="2054678"/>
            <a:ext cx="3139226" cy="42393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USER_NAME (USER_ID)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8110F60-3493-3C7F-4454-08CD675D96EB}"/>
              </a:ext>
            </a:extLst>
          </p:cNvPr>
          <p:cNvSpPr/>
          <p:nvPr/>
        </p:nvSpPr>
        <p:spPr>
          <a:xfrm>
            <a:off x="4431556" y="2054678"/>
            <a:ext cx="2922000" cy="42393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altLang="ko-KR" dirty="0"/>
              <a:t>2022-09-21 18:45:30</a:t>
            </a:r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6AAB5FE-7990-BC7A-FC13-B0AE5BDEC77A}"/>
              </a:ext>
            </a:extLst>
          </p:cNvPr>
          <p:cNvCxnSpPr>
            <a:cxnSpLocks/>
          </p:cNvCxnSpPr>
          <p:nvPr/>
        </p:nvCxnSpPr>
        <p:spPr>
          <a:xfrm>
            <a:off x="1108620" y="2655298"/>
            <a:ext cx="62449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CD82A1E-2934-C61D-044C-FD573965A91C}"/>
              </a:ext>
            </a:extLst>
          </p:cNvPr>
          <p:cNvSpPr/>
          <p:nvPr/>
        </p:nvSpPr>
        <p:spPr>
          <a:xfrm>
            <a:off x="1108620" y="2838477"/>
            <a:ext cx="6235717" cy="13903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TEXT CONTAINER</a:t>
            </a:r>
            <a:endParaRPr lang="ko-KR" altLang="en-US" dirty="0"/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576E7924-BFB8-5E7A-2677-7E3F16B70A99}"/>
              </a:ext>
            </a:extLst>
          </p:cNvPr>
          <p:cNvCxnSpPr>
            <a:cxnSpLocks/>
          </p:cNvCxnSpPr>
          <p:nvPr/>
        </p:nvCxnSpPr>
        <p:spPr>
          <a:xfrm>
            <a:off x="1108620" y="4802360"/>
            <a:ext cx="62449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Button">
            <a:extLst>
              <a:ext uri="{FF2B5EF4-FFF2-40B4-BE49-F238E27FC236}">
                <a16:creationId xmlns:a16="http://schemas.microsoft.com/office/drawing/2014/main" id="{0EDCFC81-83AC-A301-8BBB-778DCA07AB9E}"/>
              </a:ext>
            </a:extLst>
          </p:cNvPr>
          <p:cNvSpPr>
            <a:spLocks/>
          </p:cNvSpPr>
          <p:nvPr/>
        </p:nvSpPr>
        <p:spPr bwMode="auto">
          <a:xfrm>
            <a:off x="1108619" y="4374273"/>
            <a:ext cx="1362381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 </a:t>
            </a:r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댓글 보기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39" name="표 24">
            <a:extLst>
              <a:ext uri="{FF2B5EF4-FFF2-40B4-BE49-F238E27FC236}">
                <a16:creationId xmlns:a16="http://schemas.microsoft.com/office/drawing/2014/main" id="{DAE54202-AFBA-520C-64A5-B4D0B4B31C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7028834"/>
              </p:ext>
            </p:extLst>
          </p:nvPr>
        </p:nvGraphicFramePr>
        <p:xfrm>
          <a:off x="1108619" y="4899650"/>
          <a:ext cx="6235718" cy="609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32546">
                  <a:extLst>
                    <a:ext uri="{9D8B030D-6E8A-4147-A177-3AD203B41FA5}">
                      <a16:colId xmlns:a16="http://schemas.microsoft.com/office/drawing/2014/main" val="2572308714"/>
                    </a:ext>
                  </a:extLst>
                </a:gridCol>
                <a:gridCol w="4603172">
                  <a:extLst>
                    <a:ext uri="{9D8B030D-6E8A-4147-A177-3AD203B41FA5}">
                      <a16:colId xmlns:a16="http://schemas.microsoft.com/office/drawing/2014/main" val="90612025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USER_NAME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댓글 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897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2022-09-21 18:45:30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7158737"/>
                  </a:ext>
                </a:extLst>
              </a:tr>
            </a:tbl>
          </a:graphicData>
        </a:graphic>
      </p:graphicFrame>
      <p:sp>
        <p:nvSpPr>
          <p:cNvPr id="40" name="직사각형 39">
            <a:extLst>
              <a:ext uri="{FF2B5EF4-FFF2-40B4-BE49-F238E27FC236}">
                <a16:creationId xmlns:a16="http://schemas.microsoft.com/office/drawing/2014/main" id="{E10BC949-372F-05AA-81B7-D8F4E511239B}"/>
              </a:ext>
            </a:extLst>
          </p:cNvPr>
          <p:cNvSpPr/>
          <p:nvPr/>
        </p:nvSpPr>
        <p:spPr>
          <a:xfrm>
            <a:off x="1108619" y="5580809"/>
            <a:ext cx="4843337" cy="79739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(Text box)</a:t>
            </a:r>
          </a:p>
          <a:p>
            <a:r>
              <a:rPr lang="ko-KR" altLang="en-US" dirty="0"/>
              <a:t>댓글내용을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1DE83AD8-DAD2-6D82-AEE9-837FFE1199EB}"/>
              </a:ext>
            </a:extLst>
          </p:cNvPr>
          <p:cNvSpPr/>
          <p:nvPr/>
        </p:nvSpPr>
        <p:spPr>
          <a:xfrm>
            <a:off x="6055866" y="5580809"/>
            <a:ext cx="1288472" cy="797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등록</a:t>
            </a: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74813EE4-FF1E-449B-58A1-A6204D7656D7}"/>
              </a:ext>
            </a:extLst>
          </p:cNvPr>
          <p:cNvSpPr/>
          <p:nvPr/>
        </p:nvSpPr>
        <p:spPr>
          <a:xfrm>
            <a:off x="4888119" y="195117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CCD1D6F-D875-11D4-B3EF-FECD0CBBEF59}"/>
              </a:ext>
            </a:extLst>
          </p:cNvPr>
          <p:cNvSpPr/>
          <p:nvPr/>
        </p:nvSpPr>
        <p:spPr>
          <a:xfrm>
            <a:off x="913176" y="278398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DF859058-2846-A701-7D2C-1C2234154E21}"/>
              </a:ext>
            </a:extLst>
          </p:cNvPr>
          <p:cNvSpPr/>
          <p:nvPr/>
        </p:nvSpPr>
        <p:spPr>
          <a:xfrm>
            <a:off x="852031" y="472077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FE15347F-438D-5E6C-FC05-304260C01CC7}"/>
              </a:ext>
            </a:extLst>
          </p:cNvPr>
          <p:cNvSpPr/>
          <p:nvPr/>
        </p:nvSpPr>
        <p:spPr>
          <a:xfrm>
            <a:off x="852031" y="539275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827025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5BF4A02-6D8A-2838-7F74-0DC75AD25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0" y="-1"/>
            <a:ext cx="6685935" cy="685799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279424" y="1155603"/>
            <a:ext cx="4033797" cy="1886168"/>
            <a:chOff x="3083555" y="2611120"/>
            <a:chExt cx="6024891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083555" y="2611120"/>
              <a:ext cx="602489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9.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기타 게시판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3903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テキスト ボックス 3">
            <a:extLst>
              <a:ext uri="{FF2B5EF4-FFF2-40B4-BE49-F238E27FC236}">
                <a16:creationId xmlns:a16="http://schemas.microsoft.com/office/drawing/2014/main" id="{5504EC40-EFFF-4F61-B4E6-2EE0F33FF9A9}"/>
              </a:ext>
            </a:extLst>
          </p:cNvPr>
          <p:cNvSpPr txBox="1"/>
          <p:nvPr/>
        </p:nvSpPr>
        <p:spPr>
          <a:xfrm>
            <a:off x="1199037" y="305526"/>
            <a:ext cx="67475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latin typeface="+mn-ea"/>
              </a:rPr>
              <a:t>YOUNG </a:t>
            </a:r>
            <a:r>
              <a:rPr lang="ko-KR" altLang="en-US" sz="3600" spc="-300" dirty="0">
                <a:latin typeface="+mn-ea"/>
              </a:rPr>
              <a:t>문화센터의 핵심 목표 기능</a:t>
            </a:r>
            <a:endParaRPr kumimoji="1" lang="ja-JP" altLang="en-US" sz="3600" spc="-3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1</a:t>
            </a:r>
            <a:endParaRPr lang="ko-KR" altLang="en-US" sz="1100" dirty="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29712809-CD7C-42B2-B9A4-B1049624D73D}"/>
              </a:ext>
            </a:extLst>
          </p:cNvPr>
          <p:cNvSpPr/>
          <p:nvPr/>
        </p:nvSpPr>
        <p:spPr>
          <a:xfrm>
            <a:off x="6932401" y="962897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7575FC7-1759-446F-92AD-BB4124F9E8A1}"/>
              </a:ext>
            </a:extLst>
          </p:cNvPr>
          <p:cNvSpPr/>
          <p:nvPr/>
        </p:nvSpPr>
        <p:spPr>
          <a:xfrm>
            <a:off x="1140968" y="2046605"/>
            <a:ext cx="3023615" cy="3023615"/>
          </a:xfrm>
          <a:prstGeom prst="ellipse">
            <a:avLst/>
          </a:prstGeom>
          <a:pattFill prst="pct50">
            <a:fgClr>
              <a:schemeClr val="accent6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72BC47AE-5042-407B-AC35-86DFBCD6821C}"/>
              </a:ext>
            </a:extLst>
          </p:cNvPr>
          <p:cNvSpPr/>
          <p:nvPr/>
        </p:nvSpPr>
        <p:spPr>
          <a:xfrm>
            <a:off x="1046480" y="1987550"/>
            <a:ext cx="3023615" cy="30236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DC5BE4D4-044D-4303-B0A1-E96DDA69C90B}"/>
              </a:ext>
            </a:extLst>
          </p:cNvPr>
          <p:cNvSpPr/>
          <p:nvPr/>
        </p:nvSpPr>
        <p:spPr>
          <a:xfrm>
            <a:off x="4896867" y="2052510"/>
            <a:ext cx="3023615" cy="3023615"/>
          </a:xfrm>
          <a:prstGeom prst="ellipse">
            <a:avLst/>
          </a:prstGeom>
          <a:pattFill prst="pct50">
            <a:fgClr>
              <a:schemeClr val="accent6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2FB0BF0-FF15-43A8-8A1B-EA8835E9914E}"/>
              </a:ext>
            </a:extLst>
          </p:cNvPr>
          <p:cNvSpPr/>
          <p:nvPr/>
        </p:nvSpPr>
        <p:spPr>
          <a:xfrm>
            <a:off x="4802379" y="1993455"/>
            <a:ext cx="3023615" cy="30236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06BAD24C-5F87-47FD-8B84-0A22B88E77E8}"/>
              </a:ext>
            </a:extLst>
          </p:cNvPr>
          <p:cNvSpPr/>
          <p:nvPr/>
        </p:nvSpPr>
        <p:spPr>
          <a:xfrm>
            <a:off x="8652765" y="2058416"/>
            <a:ext cx="3023615" cy="3023615"/>
          </a:xfrm>
          <a:prstGeom prst="ellipse">
            <a:avLst/>
          </a:prstGeom>
          <a:pattFill prst="pct50">
            <a:fgClr>
              <a:schemeClr val="accent6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E948FF1-B6A3-4EAF-91CB-35753A12EAA1}"/>
              </a:ext>
            </a:extLst>
          </p:cNvPr>
          <p:cNvSpPr/>
          <p:nvPr/>
        </p:nvSpPr>
        <p:spPr>
          <a:xfrm>
            <a:off x="8558277" y="1999361"/>
            <a:ext cx="3023615" cy="30236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240FDFD3-B07C-42C3-81D8-5D27DA3D1D6E}"/>
              </a:ext>
            </a:extLst>
          </p:cNvPr>
          <p:cNvCxnSpPr/>
          <p:nvPr/>
        </p:nvCxnSpPr>
        <p:spPr>
          <a:xfrm>
            <a:off x="9859516" y="5555549"/>
            <a:ext cx="51562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FE4740C-E49A-48C8-A99B-9EC9B71032CC}"/>
              </a:ext>
            </a:extLst>
          </p:cNvPr>
          <p:cNvSpPr txBox="1"/>
          <p:nvPr/>
        </p:nvSpPr>
        <p:spPr>
          <a:xfrm>
            <a:off x="9669129" y="5637147"/>
            <a:ext cx="896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동아리</a:t>
            </a: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3BE63F42-C4E8-4359-99E5-5EEE1A738504}"/>
              </a:ext>
            </a:extLst>
          </p:cNvPr>
          <p:cNvCxnSpPr/>
          <p:nvPr/>
        </p:nvCxnSpPr>
        <p:spPr>
          <a:xfrm>
            <a:off x="6103618" y="5555549"/>
            <a:ext cx="51562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DD1D715-BAA2-493F-A7AC-22A2884F5D95}"/>
              </a:ext>
            </a:extLst>
          </p:cNvPr>
          <p:cNvSpPr txBox="1"/>
          <p:nvPr/>
        </p:nvSpPr>
        <p:spPr>
          <a:xfrm>
            <a:off x="5368214" y="5637147"/>
            <a:ext cx="1986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시설 예약 시스템</a:t>
            </a: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E89E1412-EBAF-4A56-95D8-1A9DFBA784BD}"/>
              </a:ext>
            </a:extLst>
          </p:cNvPr>
          <p:cNvCxnSpPr/>
          <p:nvPr/>
        </p:nvCxnSpPr>
        <p:spPr>
          <a:xfrm>
            <a:off x="2347719" y="5555549"/>
            <a:ext cx="51562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3DDAE596-5D40-4FB6-8E12-658938B88283}"/>
              </a:ext>
            </a:extLst>
          </p:cNvPr>
          <p:cNvSpPr txBox="1"/>
          <p:nvPr/>
        </p:nvSpPr>
        <p:spPr>
          <a:xfrm>
            <a:off x="1647579" y="5637147"/>
            <a:ext cx="1915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수강신청 시스템</a:t>
            </a:r>
          </a:p>
        </p:txBody>
      </p:sp>
      <p:pic>
        <p:nvPicPr>
          <p:cNvPr id="4" name="그래픽 3" descr="흡기 방식">
            <a:extLst>
              <a:ext uri="{FF2B5EF4-FFF2-40B4-BE49-F238E27FC236}">
                <a16:creationId xmlns:a16="http://schemas.microsoft.com/office/drawing/2014/main" id="{2E581BC4-B89C-9DBE-4D85-E8AF2EE61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68255" y="2550286"/>
            <a:ext cx="1898142" cy="189814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1D746B6-BED3-92C2-164E-B92FE8D1E72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06074" y="2494959"/>
            <a:ext cx="2110708" cy="1839525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3B5E9BA2-CC69-3BA6-F0BB-8E58B5713B4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4469" y="1754037"/>
            <a:ext cx="3566469" cy="355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064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4799151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게시글은 페이지당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건 노출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텍스트 길이 줄이기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글쓰기버튼은 관리자에게만 노출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게시판 내 검색기능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기타 게시판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graphicFrame>
        <p:nvGraphicFramePr>
          <p:cNvPr id="3" name="표 12">
            <a:extLst>
              <a:ext uri="{FF2B5EF4-FFF2-40B4-BE49-F238E27FC236}">
                <a16:creationId xmlns:a16="http://schemas.microsoft.com/office/drawing/2014/main" id="{D2AF76BD-94E1-64C3-DAC3-A6E7088E3B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2027033"/>
              </p:ext>
            </p:extLst>
          </p:nvPr>
        </p:nvGraphicFramePr>
        <p:xfrm>
          <a:off x="198699" y="1466165"/>
          <a:ext cx="9058425" cy="29667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089738">
                  <a:extLst>
                    <a:ext uri="{9D8B030D-6E8A-4147-A177-3AD203B41FA5}">
                      <a16:colId xmlns:a16="http://schemas.microsoft.com/office/drawing/2014/main" val="2623501305"/>
                    </a:ext>
                  </a:extLst>
                </a:gridCol>
                <a:gridCol w="1395167">
                  <a:extLst>
                    <a:ext uri="{9D8B030D-6E8A-4147-A177-3AD203B41FA5}">
                      <a16:colId xmlns:a16="http://schemas.microsoft.com/office/drawing/2014/main" val="2584052277"/>
                    </a:ext>
                  </a:extLst>
                </a:gridCol>
                <a:gridCol w="1545996">
                  <a:extLst>
                    <a:ext uri="{9D8B030D-6E8A-4147-A177-3AD203B41FA5}">
                      <a16:colId xmlns:a16="http://schemas.microsoft.com/office/drawing/2014/main" val="2656470541"/>
                    </a:ext>
                  </a:extLst>
                </a:gridCol>
                <a:gridCol w="1027524">
                  <a:extLst>
                    <a:ext uri="{9D8B030D-6E8A-4147-A177-3AD203B41FA5}">
                      <a16:colId xmlns:a16="http://schemas.microsoft.com/office/drawing/2014/main" val="2213453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글쓴이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날짜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458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11111111111111111111111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김영채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999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89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22222222222222222222222222222222…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최나리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82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3 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김성호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342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489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94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177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453522"/>
                  </a:ext>
                </a:extLst>
              </a:tr>
            </a:tbl>
          </a:graphicData>
        </a:graphic>
      </p:graphicFrame>
      <p:sp>
        <p:nvSpPr>
          <p:cNvPr id="7" name="타원 6">
            <a:extLst>
              <a:ext uri="{FF2B5EF4-FFF2-40B4-BE49-F238E27FC236}">
                <a16:creationId xmlns:a16="http://schemas.microsoft.com/office/drawing/2014/main" id="{8D8276D2-7F03-EAB6-C6CB-79D751FFDC89}"/>
              </a:ext>
            </a:extLst>
          </p:cNvPr>
          <p:cNvSpPr/>
          <p:nvPr/>
        </p:nvSpPr>
        <p:spPr>
          <a:xfrm>
            <a:off x="18698" y="127377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26D21BF-B501-E403-760B-646597BB438F}"/>
              </a:ext>
            </a:extLst>
          </p:cNvPr>
          <p:cNvSpPr/>
          <p:nvPr/>
        </p:nvSpPr>
        <p:spPr>
          <a:xfrm>
            <a:off x="220545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3EAF98-0301-1134-9004-A0A37B76841B}"/>
              </a:ext>
            </a:extLst>
          </p:cNvPr>
          <p:cNvSpPr/>
          <p:nvPr/>
        </p:nvSpPr>
        <p:spPr>
          <a:xfrm>
            <a:off x="2806820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9C1276C-0D95-4AE4-5E48-1984CA4A6C99}"/>
              </a:ext>
            </a:extLst>
          </p:cNvPr>
          <p:cNvSpPr/>
          <p:nvPr/>
        </p:nvSpPr>
        <p:spPr>
          <a:xfrm>
            <a:off x="3371499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B40865-FE5A-70BD-DC27-49BF09A50902}"/>
              </a:ext>
            </a:extLst>
          </p:cNvPr>
          <p:cNvSpPr/>
          <p:nvPr/>
        </p:nvSpPr>
        <p:spPr>
          <a:xfrm>
            <a:off x="3936178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FBB6FE5-B1C8-5305-FD2F-884B59EE2C53}"/>
              </a:ext>
            </a:extLst>
          </p:cNvPr>
          <p:cNvSpPr/>
          <p:nvPr/>
        </p:nvSpPr>
        <p:spPr>
          <a:xfrm>
            <a:off x="4537545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EF4ED5B-2F6A-324F-7198-7CB62ECFB7A2}"/>
              </a:ext>
            </a:extLst>
          </p:cNvPr>
          <p:cNvSpPr/>
          <p:nvPr/>
        </p:nvSpPr>
        <p:spPr>
          <a:xfrm>
            <a:off x="510222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1254DE2-B577-9A13-B6A7-0D39260F3DF1}"/>
              </a:ext>
            </a:extLst>
          </p:cNvPr>
          <p:cNvSpPr/>
          <p:nvPr/>
        </p:nvSpPr>
        <p:spPr>
          <a:xfrm>
            <a:off x="5699077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FFC4F8F-BA99-C2F8-89DA-09A83E4BE33D}"/>
              </a:ext>
            </a:extLst>
          </p:cNvPr>
          <p:cNvSpPr/>
          <p:nvPr/>
        </p:nvSpPr>
        <p:spPr>
          <a:xfrm>
            <a:off x="630044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C76F336-D6BF-BE52-A647-C248A1930E0E}"/>
              </a:ext>
            </a:extLst>
          </p:cNvPr>
          <p:cNvSpPr/>
          <p:nvPr/>
        </p:nvSpPr>
        <p:spPr>
          <a:xfrm>
            <a:off x="686512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50C04FD-E8D3-85A9-3127-08978179BF39}"/>
              </a:ext>
            </a:extLst>
          </p:cNvPr>
          <p:cNvSpPr/>
          <p:nvPr/>
        </p:nvSpPr>
        <p:spPr>
          <a:xfrm>
            <a:off x="2448221" y="5529721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1CF16E1-C128-4E23-74EF-AE8B6134B177}"/>
              </a:ext>
            </a:extLst>
          </p:cNvPr>
          <p:cNvSpPr/>
          <p:nvPr/>
        </p:nvSpPr>
        <p:spPr>
          <a:xfrm>
            <a:off x="3642450" y="5529721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53A3CC-EE7F-6663-61F4-FBEE53EB9F32}"/>
              </a:ext>
            </a:extLst>
          </p:cNvPr>
          <p:cNvSpPr/>
          <p:nvPr/>
        </p:nvSpPr>
        <p:spPr>
          <a:xfrm>
            <a:off x="6340988" y="5529721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5689E3F2-3D47-2D67-ABCC-85F31AA12EBD}"/>
              </a:ext>
            </a:extLst>
          </p:cNvPr>
          <p:cNvSpPr/>
          <p:nvPr/>
        </p:nvSpPr>
        <p:spPr>
          <a:xfrm flipV="1">
            <a:off x="3135977" y="5639688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Button">
            <a:extLst>
              <a:ext uri="{FF2B5EF4-FFF2-40B4-BE49-F238E27FC236}">
                <a16:creationId xmlns:a16="http://schemas.microsoft.com/office/drawing/2014/main" id="{411DBA79-EC10-D3ED-7CD7-5A4B273FF05C}"/>
              </a:ext>
            </a:extLst>
          </p:cNvPr>
          <p:cNvSpPr>
            <a:spLocks/>
          </p:cNvSpPr>
          <p:nvPr/>
        </p:nvSpPr>
        <p:spPr bwMode="auto">
          <a:xfrm>
            <a:off x="8169703" y="4791459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글쓰기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D21C003-F7C0-E37C-64BC-26CCED3F9156}"/>
              </a:ext>
            </a:extLst>
          </p:cNvPr>
          <p:cNvSpPr/>
          <p:nvPr/>
        </p:nvSpPr>
        <p:spPr>
          <a:xfrm>
            <a:off x="2162704" y="53497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F83083EB-A552-84C4-7F83-EEF3C6E1D693}"/>
              </a:ext>
            </a:extLst>
          </p:cNvPr>
          <p:cNvSpPr/>
          <p:nvPr/>
        </p:nvSpPr>
        <p:spPr>
          <a:xfrm>
            <a:off x="7931781" y="46079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4563626" y="206457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D60CA9-A2AC-5286-4DA7-C6C70BA4F9F9}"/>
              </a:ext>
            </a:extLst>
          </p:cNvPr>
          <p:cNvSpPr txBox="1"/>
          <p:nvPr/>
        </p:nvSpPr>
        <p:spPr>
          <a:xfrm>
            <a:off x="3259171" y="467290"/>
            <a:ext cx="139012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공지사항 게시판</a:t>
            </a:r>
          </a:p>
        </p:txBody>
      </p:sp>
    </p:spTree>
    <p:extLst>
      <p:ext uri="{BB962C8B-B14F-4D97-AF65-F5344CB8AC3E}">
        <p14:creationId xmlns:p14="http://schemas.microsoft.com/office/powerpoint/2010/main" val="3014156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3454730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네이버 스마트 에디터 </a:t>
                      </a:r>
                      <a:r>
                        <a:rPr lang="en-US" altLang="ko-KR" sz="1100" dirty="0"/>
                        <a:t>API </a:t>
                      </a:r>
                      <a:r>
                        <a:rPr lang="ko-KR" altLang="en-US" sz="1100" dirty="0"/>
                        <a:t>활용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기타 게시판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18517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공지사항 게시판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작성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C7E1711-EA1D-1412-86E0-B4E4EEBD16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615"/>
          <a:stretch/>
        </p:blipFill>
        <p:spPr>
          <a:xfrm>
            <a:off x="1005477" y="1860061"/>
            <a:ext cx="6547643" cy="387620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3A001FC-9B3D-F272-CC76-B1C5590F12FD}"/>
              </a:ext>
            </a:extLst>
          </p:cNvPr>
          <p:cNvSpPr/>
          <p:nvPr/>
        </p:nvSpPr>
        <p:spPr>
          <a:xfrm>
            <a:off x="1089974" y="1343741"/>
            <a:ext cx="6244936" cy="367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제목을 입력해 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id="{D835E97B-084A-FC86-CAB8-DE8579C6DC96}"/>
              </a:ext>
            </a:extLst>
          </p:cNvPr>
          <p:cNvSpPr>
            <a:spLocks/>
          </p:cNvSpPr>
          <p:nvPr/>
        </p:nvSpPr>
        <p:spPr bwMode="auto">
          <a:xfrm>
            <a:off x="5562974" y="5736267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id="{DC347999-891B-7BE9-BAF1-D0FB45D13509}"/>
              </a:ext>
            </a:extLst>
          </p:cNvPr>
          <p:cNvSpPr>
            <a:spLocks/>
          </p:cNvSpPr>
          <p:nvPr/>
        </p:nvSpPr>
        <p:spPr bwMode="auto">
          <a:xfrm>
            <a:off x="6477374" y="5736267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57544C2F-4677-EC39-8FFC-F1697AB26115}"/>
              </a:ext>
            </a:extLst>
          </p:cNvPr>
          <p:cNvSpPr/>
          <p:nvPr/>
        </p:nvSpPr>
        <p:spPr>
          <a:xfrm>
            <a:off x="788632" y="177201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724920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게시글은 페이지당 </a:t>
                      </a:r>
                      <a:r>
                        <a:rPr lang="en-US" altLang="ko-KR" sz="1100" dirty="0"/>
                        <a:t>10</a:t>
                      </a:r>
                      <a:r>
                        <a:rPr lang="ko-KR" altLang="en-US" sz="1100" dirty="0"/>
                        <a:t>건 노출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텍스트 길이 줄이기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글쓰기버튼은 관리자에게만 노출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게시판 내 검색기능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기타 게시판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graphicFrame>
        <p:nvGraphicFramePr>
          <p:cNvPr id="3" name="표 12">
            <a:extLst>
              <a:ext uri="{FF2B5EF4-FFF2-40B4-BE49-F238E27FC236}">
                <a16:creationId xmlns:a16="http://schemas.microsoft.com/office/drawing/2014/main" id="{D2AF76BD-94E1-64C3-DAC3-A6E7088E3B64}"/>
              </a:ext>
            </a:extLst>
          </p:cNvPr>
          <p:cNvGraphicFramePr>
            <a:graphicFrameLocks noGrp="1"/>
          </p:cNvGraphicFramePr>
          <p:nvPr/>
        </p:nvGraphicFramePr>
        <p:xfrm>
          <a:off x="198699" y="1466165"/>
          <a:ext cx="9058425" cy="29667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089738">
                  <a:extLst>
                    <a:ext uri="{9D8B030D-6E8A-4147-A177-3AD203B41FA5}">
                      <a16:colId xmlns:a16="http://schemas.microsoft.com/office/drawing/2014/main" val="2623501305"/>
                    </a:ext>
                  </a:extLst>
                </a:gridCol>
                <a:gridCol w="1395167">
                  <a:extLst>
                    <a:ext uri="{9D8B030D-6E8A-4147-A177-3AD203B41FA5}">
                      <a16:colId xmlns:a16="http://schemas.microsoft.com/office/drawing/2014/main" val="2584052277"/>
                    </a:ext>
                  </a:extLst>
                </a:gridCol>
                <a:gridCol w="1545996">
                  <a:extLst>
                    <a:ext uri="{9D8B030D-6E8A-4147-A177-3AD203B41FA5}">
                      <a16:colId xmlns:a16="http://schemas.microsoft.com/office/drawing/2014/main" val="2656470541"/>
                    </a:ext>
                  </a:extLst>
                </a:gridCol>
                <a:gridCol w="1027524">
                  <a:extLst>
                    <a:ext uri="{9D8B030D-6E8A-4147-A177-3AD203B41FA5}">
                      <a16:colId xmlns:a16="http://schemas.microsoft.com/office/drawing/2014/main" val="2213453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글쓴이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날짜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458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11111111111111111111111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김영채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999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89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22222222222222222222222222222222…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최나리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82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3 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김성호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2022-09-20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342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489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94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177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453522"/>
                  </a:ext>
                </a:extLst>
              </a:tr>
            </a:tbl>
          </a:graphicData>
        </a:graphic>
      </p:graphicFrame>
      <p:sp>
        <p:nvSpPr>
          <p:cNvPr id="7" name="타원 6">
            <a:extLst>
              <a:ext uri="{FF2B5EF4-FFF2-40B4-BE49-F238E27FC236}">
                <a16:creationId xmlns:a16="http://schemas.microsoft.com/office/drawing/2014/main" id="{8D8276D2-7F03-EAB6-C6CB-79D751FFDC89}"/>
              </a:ext>
            </a:extLst>
          </p:cNvPr>
          <p:cNvSpPr/>
          <p:nvPr/>
        </p:nvSpPr>
        <p:spPr>
          <a:xfrm>
            <a:off x="18698" y="127377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26D21BF-B501-E403-760B-646597BB438F}"/>
              </a:ext>
            </a:extLst>
          </p:cNvPr>
          <p:cNvSpPr/>
          <p:nvPr/>
        </p:nvSpPr>
        <p:spPr>
          <a:xfrm>
            <a:off x="220545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3EAF98-0301-1134-9004-A0A37B76841B}"/>
              </a:ext>
            </a:extLst>
          </p:cNvPr>
          <p:cNvSpPr/>
          <p:nvPr/>
        </p:nvSpPr>
        <p:spPr>
          <a:xfrm>
            <a:off x="2806820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9C1276C-0D95-4AE4-5E48-1984CA4A6C99}"/>
              </a:ext>
            </a:extLst>
          </p:cNvPr>
          <p:cNvSpPr/>
          <p:nvPr/>
        </p:nvSpPr>
        <p:spPr>
          <a:xfrm>
            <a:off x="3371499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B40865-FE5A-70BD-DC27-49BF09A50902}"/>
              </a:ext>
            </a:extLst>
          </p:cNvPr>
          <p:cNvSpPr/>
          <p:nvPr/>
        </p:nvSpPr>
        <p:spPr>
          <a:xfrm>
            <a:off x="3936178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FBB6FE5-B1C8-5305-FD2F-884B59EE2C53}"/>
              </a:ext>
            </a:extLst>
          </p:cNvPr>
          <p:cNvSpPr/>
          <p:nvPr/>
        </p:nvSpPr>
        <p:spPr>
          <a:xfrm>
            <a:off x="4537545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EF4ED5B-2F6A-324F-7198-7CB62ECFB7A2}"/>
              </a:ext>
            </a:extLst>
          </p:cNvPr>
          <p:cNvSpPr/>
          <p:nvPr/>
        </p:nvSpPr>
        <p:spPr>
          <a:xfrm>
            <a:off x="510222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1254DE2-B577-9A13-B6A7-0D39260F3DF1}"/>
              </a:ext>
            </a:extLst>
          </p:cNvPr>
          <p:cNvSpPr/>
          <p:nvPr/>
        </p:nvSpPr>
        <p:spPr>
          <a:xfrm>
            <a:off x="5699077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FFC4F8F-BA99-C2F8-89DA-09A83E4BE33D}"/>
              </a:ext>
            </a:extLst>
          </p:cNvPr>
          <p:cNvSpPr/>
          <p:nvPr/>
        </p:nvSpPr>
        <p:spPr>
          <a:xfrm>
            <a:off x="6300444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C76F336-D6BF-BE52-A647-C248A1930E0E}"/>
              </a:ext>
            </a:extLst>
          </p:cNvPr>
          <p:cNvSpPr/>
          <p:nvPr/>
        </p:nvSpPr>
        <p:spPr>
          <a:xfrm>
            <a:off x="6865123" y="4847652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50C04FD-E8D3-85A9-3127-08978179BF39}"/>
              </a:ext>
            </a:extLst>
          </p:cNvPr>
          <p:cNvSpPr/>
          <p:nvPr/>
        </p:nvSpPr>
        <p:spPr>
          <a:xfrm>
            <a:off x="2448221" y="5529721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1CF16E1-C128-4E23-74EF-AE8B6134B177}"/>
              </a:ext>
            </a:extLst>
          </p:cNvPr>
          <p:cNvSpPr/>
          <p:nvPr/>
        </p:nvSpPr>
        <p:spPr>
          <a:xfrm>
            <a:off x="3642450" y="5529721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53A3CC-EE7F-6663-61F4-FBEE53EB9F32}"/>
              </a:ext>
            </a:extLst>
          </p:cNvPr>
          <p:cNvSpPr/>
          <p:nvPr/>
        </p:nvSpPr>
        <p:spPr>
          <a:xfrm>
            <a:off x="6340988" y="5529721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5689E3F2-3D47-2D67-ABCC-85F31AA12EBD}"/>
              </a:ext>
            </a:extLst>
          </p:cNvPr>
          <p:cNvSpPr/>
          <p:nvPr/>
        </p:nvSpPr>
        <p:spPr>
          <a:xfrm flipV="1">
            <a:off x="3135977" y="5639688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Button">
            <a:extLst>
              <a:ext uri="{FF2B5EF4-FFF2-40B4-BE49-F238E27FC236}">
                <a16:creationId xmlns:a16="http://schemas.microsoft.com/office/drawing/2014/main" id="{411DBA79-EC10-D3ED-7CD7-5A4B273FF05C}"/>
              </a:ext>
            </a:extLst>
          </p:cNvPr>
          <p:cNvSpPr>
            <a:spLocks/>
          </p:cNvSpPr>
          <p:nvPr/>
        </p:nvSpPr>
        <p:spPr bwMode="auto">
          <a:xfrm>
            <a:off x="8169703" y="4791459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글쓰기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D21C003-F7C0-E37C-64BC-26CCED3F9156}"/>
              </a:ext>
            </a:extLst>
          </p:cNvPr>
          <p:cNvSpPr/>
          <p:nvPr/>
        </p:nvSpPr>
        <p:spPr>
          <a:xfrm>
            <a:off x="2162704" y="53497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F83083EB-A552-84C4-7F83-EEF3C6E1D693}"/>
              </a:ext>
            </a:extLst>
          </p:cNvPr>
          <p:cNvSpPr/>
          <p:nvPr/>
        </p:nvSpPr>
        <p:spPr>
          <a:xfrm>
            <a:off x="7931781" y="460792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4563626" y="2064575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A0C107-2D91-AC1B-F7A5-1ECF44AC0006}"/>
              </a:ext>
            </a:extLst>
          </p:cNvPr>
          <p:cNvSpPr txBox="1"/>
          <p:nvPr/>
        </p:nvSpPr>
        <p:spPr>
          <a:xfrm>
            <a:off x="3259171" y="467290"/>
            <a:ext cx="162095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이벤트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행사 게시판</a:t>
            </a:r>
          </a:p>
        </p:txBody>
      </p:sp>
    </p:spTree>
    <p:extLst>
      <p:ext uri="{BB962C8B-B14F-4D97-AF65-F5344CB8AC3E}">
        <p14:creationId xmlns:p14="http://schemas.microsoft.com/office/powerpoint/2010/main" val="205351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>
                          <a:solidFill>
                            <a:schemeClr val="accent1"/>
                          </a:solidFill>
                          <a:latin typeface="Segoe UI Black"/>
                          <a:ea typeface="Segoe UI Black"/>
                        </a:rPr>
                        <a:t>Description</a:t>
                      </a:r>
                      <a:endParaRPr lang="ko-KR" altLang="en-US" sz="2800">
                        <a:solidFill>
                          <a:schemeClr val="accent1"/>
                        </a:solidFill>
                        <a:latin typeface="Segoe UI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네이버 스마트 에디터 </a:t>
                      </a:r>
                      <a:r>
                        <a:rPr lang="en-US" altLang="ko-KR" sz="1100" dirty="0"/>
                        <a:t>API </a:t>
                      </a:r>
                      <a:r>
                        <a:rPr lang="ko-KR" altLang="en-US" sz="1100" dirty="0"/>
                        <a:t>활용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기타 게시판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08262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이벤트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행사 게시판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작성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C7E1711-EA1D-1412-86E0-B4E4EEBD16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615"/>
          <a:stretch/>
        </p:blipFill>
        <p:spPr>
          <a:xfrm>
            <a:off x="1005477" y="1860061"/>
            <a:ext cx="6547643" cy="387620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3A001FC-9B3D-F272-CC76-B1C5590F12FD}"/>
              </a:ext>
            </a:extLst>
          </p:cNvPr>
          <p:cNvSpPr/>
          <p:nvPr/>
        </p:nvSpPr>
        <p:spPr>
          <a:xfrm>
            <a:off x="1089974" y="1343741"/>
            <a:ext cx="6244936" cy="367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제목을 입력해 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id="{D835E97B-084A-FC86-CAB8-DE8579C6DC96}"/>
              </a:ext>
            </a:extLst>
          </p:cNvPr>
          <p:cNvSpPr>
            <a:spLocks/>
          </p:cNvSpPr>
          <p:nvPr/>
        </p:nvSpPr>
        <p:spPr bwMode="auto">
          <a:xfrm>
            <a:off x="5562974" y="5736267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id="{DC347999-891B-7BE9-BAF1-D0FB45D13509}"/>
              </a:ext>
            </a:extLst>
          </p:cNvPr>
          <p:cNvSpPr>
            <a:spLocks/>
          </p:cNvSpPr>
          <p:nvPr/>
        </p:nvSpPr>
        <p:spPr bwMode="auto">
          <a:xfrm>
            <a:off x="6477374" y="5736267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57544C2F-4677-EC39-8FFC-F1697AB26115}"/>
              </a:ext>
            </a:extLst>
          </p:cNvPr>
          <p:cNvSpPr/>
          <p:nvPr/>
        </p:nvSpPr>
        <p:spPr>
          <a:xfrm>
            <a:off x="788632" y="177201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767399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5BF4A02-6D8A-2838-7F74-0DC75AD2506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93097" y="955158"/>
            <a:ext cx="5950686" cy="522477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209694" y="1155603"/>
            <a:ext cx="4173258" cy="1886168"/>
            <a:chOff x="2979406" y="2611120"/>
            <a:chExt cx="6233190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2979406" y="2611120"/>
              <a:ext cx="6233190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10.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관리자 페이지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675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9503307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0569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메인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8422492" y="6264840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1616884-F3BD-5735-95CF-D7FC6D516E16}"/>
              </a:ext>
            </a:extLst>
          </p:cNvPr>
          <p:cNvSpPr/>
          <p:nvPr/>
        </p:nvSpPr>
        <p:spPr>
          <a:xfrm>
            <a:off x="8850909" y="627845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A8372369-6D69-120E-E97F-D4BAD524D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157102"/>
              </p:ext>
            </p:extLst>
          </p:nvPr>
        </p:nvGraphicFramePr>
        <p:xfrm>
          <a:off x="474492" y="1426814"/>
          <a:ext cx="8128000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93259159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1650332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2416946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0427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홈페이지 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회원 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공지사항 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동아리 관리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242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이용 약관 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u="sng" dirty="0">
                        <a:solidFill>
                          <a:srgbClr val="0194E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u="sng" dirty="0">
                        <a:solidFill>
                          <a:srgbClr val="0194E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u="sng" dirty="0">
                          <a:solidFill>
                            <a:srgbClr val="0194E7"/>
                          </a:solidFill>
                        </a:rPr>
                        <a:t>대관신청 관리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4937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312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95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4651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5270054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HTML TITLE</a:t>
                      </a:r>
                      <a:r>
                        <a:rPr lang="ko-KR" altLang="en-US" sz="1100" dirty="0"/>
                        <a:t> 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FOOTER</a:t>
                      </a:r>
                      <a:r>
                        <a:rPr lang="ko-KR" altLang="en-US" sz="1100" dirty="0"/>
                        <a:t>에 들어갈 내용 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7943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홈페이지 관리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334566-BCD9-3F50-7E89-D8916F94D886}"/>
              </a:ext>
            </a:extLst>
          </p:cNvPr>
          <p:cNvSpPr txBox="1"/>
          <p:nvPr/>
        </p:nvSpPr>
        <p:spPr>
          <a:xfrm>
            <a:off x="1043460" y="2668019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상단 로고 이미지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BB46BB6-4C85-D5B1-9338-67E611832FC7}"/>
              </a:ext>
            </a:extLst>
          </p:cNvPr>
          <p:cNvSpPr/>
          <p:nvPr/>
        </p:nvSpPr>
        <p:spPr>
          <a:xfrm>
            <a:off x="2508908" y="2647641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top_logo.png</a:t>
            </a:r>
            <a:endParaRPr lang="ko-KR" alt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6E5C3B-A06A-219D-B2CB-E4D6CEC7E15E}"/>
              </a:ext>
            </a:extLst>
          </p:cNvPr>
          <p:cNvSpPr txBox="1"/>
          <p:nvPr/>
        </p:nvSpPr>
        <p:spPr>
          <a:xfrm>
            <a:off x="1043460" y="3160198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하단 로고 이미지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565C7ED-C053-9477-2C89-AAB5BFEC7A3F}"/>
              </a:ext>
            </a:extLst>
          </p:cNvPr>
          <p:cNvSpPr/>
          <p:nvPr/>
        </p:nvSpPr>
        <p:spPr>
          <a:xfrm>
            <a:off x="2508908" y="3139820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Botton_logo.png</a:t>
            </a:r>
            <a:endParaRPr lang="ko-KR" altLang="en-US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99D4AC-3D5C-6D3D-2064-234404A8C3E6}"/>
              </a:ext>
            </a:extLst>
          </p:cNvPr>
          <p:cNvSpPr txBox="1"/>
          <p:nvPr/>
        </p:nvSpPr>
        <p:spPr>
          <a:xfrm>
            <a:off x="1043460" y="4308801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내용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963B62-73E0-FD46-2315-37E1D3A38D1F}"/>
              </a:ext>
            </a:extLst>
          </p:cNvPr>
          <p:cNvSpPr/>
          <p:nvPr/>
        </p:nvSpPr>
        <p:spPr>
          <a:xfrm>
            <a:off x="2508908" y="4288423"/>
            <a:ext cx="4574158" cy="16881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서울특별시 서초구 서초</a:t>
            </a:r>
            <a:r>
              <a:rPr lang="en-US" altLang="ko-KR" sz="1100" dirty="0"/>
              <a:t>4 </a:t>
            </a:r>
            <a:r>
              <a:rPr lang="ko-KR" altLang="en-US" sz="1100" dirty="0"/>
              <a:t>서초대로</a:t>
            </a:r>
            <a:r>
              <a:rPr lang="en-US" altLang="ko-KR" sz="1100" dirty="0"/>
              <a:t>77</a:t>
            </a:r>
            <a:r>
              <a:rPr lang="ko-KR" altLang="en-US" sz="1100" dirty="0"/>
              <a:t>길</a:t>
            </a:r>
            <a:endParaRPr lang="en-US" altLang="ko-KR" sz="1100" dirty="0"/>
          </a:p>
          <a:p>
            <a:r>
              <a:rPr lang="en-US" altLang="ko-KR" sz="1100" dirty="0"/>
              <a:t>Tel : 02-123-1234 / Fax : 02-123-1235</a:t>
            </a:r>
          </a:p>
          <a:p>
            <a:r>
              <a:rPr lang="ko-KR" altLang="en-US" sz="1100" dirty="0"/>
              <a:t>사업자등록번호 </a:t>
            </a:r>
            <a:r>
              <a:rPr lang="en-US" altLang="ko-KR" sz="1100" dirty="0"/>
              <a:t>: 123-80-12345</a:t>
            </a:r>
          </a:p>
          <a:p>
            <a:r>
              <a:rPr lang="ko-KR" altLang="en-US" sz="1100" dirty="0"/>
              <a:t>김영채 </a:t>
            </a:r>
            <a:r>
              <a:rPr lang="ko-KR" altLang="en-US" sz="1100" dirty="0" err="1"/>
              <a:t>최나리</a:t>
            </a:r>
            <a:r>
              <a:rPr lang="ko-KR" altLang="en-US" sz="1100" dirty="0"/>
              <a:t> </a:t>
            </a:r>
            <a:r>
              <a:rPr lang="ko-KR" altLang="en-US" sz="1100" dirty="0" err="1"/>
              <a:t>전수정</a:t>
            </a:r>
            <a:r>
              <a:rPr lang="ko-KR" altLang="en-US" sz="1100" dirty="0"/>
              <a:t> 김성호 </a:t>
            </a:r>
            <a:r>
              <a:rPr lang="ko-KR" altLang="en-US" sz="1100" dirty="0" err="1"/>
              <a:t>최선혜</a:t>
            </a:r>
            <a:endParaRPr lang="en-US" altLang="ko-KR" sz="1100" dirty="0"/>
          </a:p>
          <a:p>
            <a:endParaRPr lang="en-US" altLang="ko-KR" sz="1100" dirty="0"/>
          </a:p>
          <a:p>
            <a:r>
              <a:rPr lang="en-US" altLang="ko-KR" sz="1100" dirty="0"/>
              <a:t>© </a:t>
            </a:r>
            <a:r>
              <a:rPr lang="en-US" altLang="ko-KR" sz="1100" dirty="0" err="1"/>
              <a:t>YOUNG’teve</a:t>
            </a:r>
            <a:r>
              <a:rPr lang="en-US" altLang="ko-KR" sz="1100" dirty="0"/>
              <a:t> Jobs All rights reserved</a:t>
            </a:r>
            <a:endParaRPr lang="ko-KR" altLang="en-US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95F281-9158-8FE2-75E7-0E4DCC38E91B}"/>
              </a:ext>
            </a:extLst>
          </p:cNvPr>
          <p:cNvSpPr txBox="1"/>
          <p:nvPr/>
        </p:nvSpPr>
        <p:spPr>
          <a:xfrm>
            <a:off x="1043460" y="1715833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홈페이지 </a:t>
            </a:r>
            <a:r>
              <a:rPr lang="en-US" altLang="ko-KR" sz="1200" dirty="0"/>
              <a:t>Title</a:t>
            </a:r>
            <a:endParaRPr lang="ko-KR" altLang="en-US" sz="12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913C8D5-7D12-D33C-A34C-1273448586C3}"/>
              </a:ext>
            </a:extLst>
          </p:cNvPr>
          <p:cNvSpPr/>
          <p:nvPr/>
        </p:nvSpPr>
        <p:spPr>
          <a:xfrm>
            <a:off x="2508908" y="1695455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YOUNG </a:t>
            </a:r>
            <a:r>
              <a:rPr lang="ko-KR" altLang="en-US" sz="1100" dirty="0"/>
              <a:t>문화체육센터 </a:t>
            </a:r>
            <a:r>
              <a:rPr lang="en-US" altLang="ko-KR" sz="1100" dirty="0"/>
              <a:t>– </a:t>
            </a:r>
            <a:r>
              <a:rPr lang="ko-KR" altLang="en-US" sz="1100" dirty="0"/>
              <a:t>방문을 환영합니다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3E3BC6-A18F-36D5-A398-E2B6E7894EA2}"/>
              </a:ext>
            </a:extLst>
          </p:cNvPr>
          <p:cNvSpPr txBox="1"/>
          <p:nvPr/>
        </p:nvSpPr>
        <p:spPr>
          <a:xfrm>
            <a:off x="1043459" y="1319917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홈페이지 설정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608A8B-1334-AD8F-8C83-85E32F2E8EC6}"/>
              </a:ext>
            </a:extLst>
          </p:cNvPr>
          <p:cNvSpPr txBox="1"/>
          <p:nvPr/>
        </p:nvSpPr>
        <p:spPr>
          <a:xfrm>
            <a:off x="1043459" y="2231024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로고 설정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E0EB4D2-A47E-B78B-F2A8-F02E98436249}"/>
              </a:ext>
            </a:extLst>
          </p:cNvPr>
          <p:cNvSpPr/>
          <p:nvPr/>
        </p:nvSpPr>
        <p:spPr>
          <a:xfrm>
            <a:off x="6221690" y="3139820"/>
            <a:ext cx="858325" cy="2973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첨부파일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AD9CF41-197B-29D2-A162-D00A538FB3A7}"/>
              </a:ext>
            </a:extLst>
          </p:cNvPr>
          <p:cNvSpPr/>
          <p:nvPr/>
        </p:nvSpPr>
        <p:spPr>
          <a:xfrm>
            <a:off x="6221690" y="2645925"/>
            <a:ext cx="858325" cy="2973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첨부파일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363BAED-FC62-5905-E485-5A7887513ADF}"/>
              </a:ext>
            </a:extLst>
          </p:cNvPr>
          <p:cNvSpPr txBox="1"/>
          <p:nvPr/>
        </p:nvSpPr>
        <p:spPr>
          <a:xfrm>
            <a:off x="1043459" y="3599827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홈페이지 설명 설정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2326071" y="14569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1616884-F3BD-5735-95CF-D7FC6D516E16}"/>
              </a:ext>
            </a:extLst>
          </p:cNvPr>
          <p:cNvSpPr/>
          <p:nvPr/>
        </p:nvSpPr>
        <p:spPr>
          <a:xfrm>
            <a:off x="2326071" y="41040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6" name="Button">
            <a:extLst>
              <a:ext uri="{FF2B5EF4-FFF2-40B4-BE49-F238E27FC236}">
                <a16:creationId xmlns:a16="http://schemas.microsoft.com/office/drawing/2014/main" id="{A06B95CD-9B35-B3FE-A90D-5ED95E08F2C6}"/>
              </a:ext>
            </a:extLst>
          </p:cNvPr>
          <p:cNvSpPr>
            <a:spLocks/>
          </p:cNvSpPr>
          <p:nvPr/>
        </p:nvSpPr>
        <p:spPr bwMode="auto">
          <a:xfrm>
            <a:off x="6095998" y="6173175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저장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67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8651315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이용약관 내용 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8328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이용 약관 관리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D1AE1B-DE59-7FB3-AD10-662616D3B64D}"/>
              </a:ext>
            </a:extLst>
          </p:cNvPr>
          <p:cNvSpPr txBox="1"/>
          <p:nvPr/>
        </p:nvSpPr>
        <p:spPr>
          <a:xfrm>
            <a:off x="1043460" y="4239805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내용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0EEBADE-5018-7F0A-90EF-DE2745A01262}"/>
              </a:ext>
            </a:extLst>
          </p:cNvPr>
          <p:cNvSpPr/>
          <p:nvPr/>
        </p:nvSpPr>
        <p:spPr>
          <a:xfrm>
            <a:off x="2508908" y="4219427"/>
            <a:ext cx="4574158" cy="16881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b="1" i="0" dirty="0">
                <a:solidFill>
                  <a:srgbClr val="505360"/>
                </a:solidFill>
                <a:effectLst/>
                <a:latin typeface="NanumBold"/>
              </a:rPr>
              <a:t>가</a:t>
            </a:r>
            <a:r>
              <a:rPr lang="en-US" altLang="ko-KR" sz="1100" b="1" i="0" dirty="0">
                <a:solidFill>
                  <a:srgbClr val="505360"/>
                </a:solidFill>
                <a:effectLst/>
                <a:latin typeface="NanumBold"/>
              </a:rPr>
              <a:t>. </a:t>
            </a:r>
            <a:r>
              <a:rPr lang="ko-KR" altLang="en-US" sz="1100" b="1" i="0" dirty="0">
                <a:solidFill>
                  <a:srgbClr val="505360"/>
                </a:solidFill>
                <a:effectLst/>
                <a:latin typeface="NanumBold"/>
              </a:rPr>
              <a:t>개인정보의 수집 및 이용 목적</a:t>
            </a:r>
            <a:br>
              <a:rPr lang="ko-KR" altLang="en-US" sz="1100" dirty="0"/>
            </a:b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① </a:t>
            </a:r>
            <a:r>
              <a:rPr lang="ko-KR" altLang="en-US" sz="1100" b="0" i="0" dirty="0" err="1">
                <a:solidFill>
                  <a:srgbClr val="505360"/>
                </a:solidFill>
                <a:effectLst/>
                <a:latin typeface="Nanum"/>
              </a:rPr>
              <a:t>국가공간정보포털은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 다음의 목적을 위하여 개인정보를 처리합니다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.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처리하고 있는 개인정보는 다음의 목적 이외의 용도로는 이용되지 않으며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,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이용 목적이 변경되는 경우에는 개인정보 보호법 제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18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조에 따라 별도의 동의를 받는 등 필요한 조치를 이행할 예정입니다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.</a:t>
            </a:r>
            <a:br>
              <a:rPr lang="ko-KR" altLang="en-US" sz="1100" dirty="0"/>
            </a:br>
            <a:r>
              <a:rPr lang="en-US" altLang="ko-KR" sz="1100" b="1" i="0" dirty="0">
                <a:solidFill>
                  <a:srgbClr val="007DCD"/>
                </a:solidFill>
                <a:effectLst/>
                <a:latin typeface="NanumBold"/>
              </a:rPr>
              <a:t>1. </a:t>
            </a:r>
            <a:r>
              <a:rPr lang="ko-KR" altLang="en-US" sz="1100" b="1" i="0" dirty="0" err="1">
                <a:solidFill>
                  <a:srgbClr val="007DCD"/>
                </a:solidFill>
                <a:effectLst/>
                <a:latin typeface="NanumBold"/>
              </a:rPr>
              <a:t>국가공간정보포털</a:t>
            </a:r>
            <a:r>
              <a:rPr lang="ko-KR" altLang="en-US" sz="1100" b="1" i="0" dirty="0">
                <a:solidFill>
                  <a:srgbClr val="007DCD"/>
                </a:solidFill>
                <a:effectLst/>
                <a:latin typeface="NanumBold"/>
              </a:rPr>
              <a:t> 서비스 제공을 위한 회원관리</a:t>
            </a:r>
            <a:endParaRPr lang="ko-KR" alt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02A893-556B-C6C4-FDF3-0F49DABB28F3}"/>
              </a:ext>
            </a:extLst>
          </p:cNvPr>
          <p:cNvSpPr txBox="1"/>
          <p:nvPr/>
        </p:nvSpPr>
        <p:spPr>
          <a:xfrm>
            <a:off x="1043459" y="3762406"/>
            <a:ext cx="41829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/>
              <a:t>개인정보 수집 및 이용에 대한 안내 설정</a:t>
            </a:r>
            <a:endParaRPr lang="ko-KR" altLang="en-US" sz="16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32768C-C988-4DD5-4629-2A7194CD8A6B}"/>
              </a:ext>
            </a:extLst>
          </p:cNvPr>
          <p:cNvSpPr txBox="1"/>
          <p:nvPr/>
        </p:nvSpPr>
        <p:spPr>
          <a:xfrm>
            <a:off x="1043460" y="1910229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내용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00112D-6390-D1EE-9923-E250FCDD21C3}"/>
              </a:ext>
            </a:extLst>
          </p:cNvPr>
          <p:cNvSpPr/>
          <p:nvPr/>
        </p:nvSpPr>
        <p:spPr>
          <a:xfrm>
            <a:off x="2508908" y="1889851"/>
            <a:ext cx="4574158" cy="16881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제 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1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장 총칙</a:t>
            </a:r>
            <a:br>
              <a:rPr lang="ko-KR" altLang="en-US" sz="1100" dirty="0"/>
            </a:br>
            <a:br>
              <a:rPr lang="ko-KR" altLang="en-US" sz="1100" dirty="0"/>
            </a:b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제 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1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조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(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목적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)</a:t>
            </a:r>
            <a:br>
              <a:rPr lang="ko-KR" altLang="en-US" sz="1100" dirty="0"/>
            </a:br>
            <a:br>
              <a:rPr lang="ko-KR" altLang="en-US" sz="1100" dirty="0"/>
            </a:b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본 약관은 </a:t>
            </a:r>
            <a:r>
              <a:rPr lang="ko-KR" altLang="en-US" sz="1100" b="0" i="0" dirty="0" err="1">
                <a:solidFill>
                  <a:srgbClr val="505360"/>
                </a:solidFill>
                <a:effectLst/>
                <a:latin typeface="Nanum"/>
              </a:rPr>
              <a:t>국가공간정보포털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 웹사이트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(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이하 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"</a:t>
            </a:r>
            <a:r>
              <a:rPr lang="ko-KR" altLang="en-US" sz="1100" b="0" i="0" dirty="0" err="1">
                <a:solidFill>
                  <a:srgbClr val="505360"/>
                </a:solidFill>
                <a:effectLst/>
                <a:latin typeface="Nanum"/>
              </a:rPr>
              <a:t>국가공간정보포털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")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가 제공하는 모든 서비스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(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이하 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"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서비스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")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의 이용조건 및 절차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,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회원과 </a:t>
            </a:r>
            <a:r>
              <a:rPr lang="ko-KR" altLang="en-US" sz="1100" b="0" i="0" dirty="0" err="1">
                <a:solidFill>
                  <a:srgbClr val="505360"/>
                </a:solidFill>
                <a:effectLst/>
                <a:latin typeface="Nanum"/>
              </a:rPr>
              <a:t>국가공간정보포털의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 권리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,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의무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, </a:t>
            </a:r>
            <a:r>
              <a:rPr lang="ko-KR" altLang="en-US" sz="1100" b="0" i="0" dirty="0">
                <a:solidFill>
                  <a:srgbClr val="505360"/>
                </a:solidFill>
                <a:effectLst/>
                <a:latin typeface="Nanum"/>
              </a:rPr>
              <a:t>책임사항과 기타 필요한 사항을 규정함을 목적으로 합니다</a:t>
            </a:r>
            <a:r>
              <a:rPr lang="en-US" altLang="ko-KR" sz="1100" b="0" i="0" dirty="0">
                <a:solidFill>
                  <a:srgbClr val="505360"/>
                </a:solidFill>
                <a:effectLst/>
                <a:latin typeface="Nanum"/>
              </a:rPr>
              <a:t>.</a:t>
            </a:r>
            <a:endParaRPr lang="ko-KR" altLang="en-US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412AEE-674D-F411-67CE-538AC7A46F2C}"/>
              </a:ext>
            </a:extLst>
          </p:cNvPr>
          <p:cNvSpPr txBox="1"/>
          <p:nvPr/>
        </p:nvSpPr>
        <p:spPr>
          <a:xfrm>
            <a:off x="1043459" y="1317700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이용 약관 설정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03EE7E9D-3EC1-97FA-F0FC-13789CB1921D}"/>
              </a:ext>
            </a:extLst>
          </p:cNvPr>
          <p:cNvSpPr/>
          <p:nvPr/>
        </p:nvSpPr>
        <p:spPr>
          <a:xfrm>
            <a:off x="2326071" y="1705444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0" name="Button">
            <a:extLst>
              <a:ext uri="{FF2B5EF4-FFF2-40B4-BE49-F238E27FC236}">
                <a16:creationId xmlns:a16="http://schemas.microsoft.com/office/drawing/2014/main" id="{1051FBAB-7161-29D8-8CAB-357721C50EC9}"/>
              </a:ext>
            </a:extLst>
          </p:cNvPr>
          <p:cNvSpPr>
            <a:spLocks/>
          </p:cNvSpPr>
          <p:nvPr/>
        </p:nvSpPr>
        <p:spPr bwMode="auto">
          <a:xfrm>
            <a:off x="6095998" y="6173175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저장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756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5FD8FCBC-099F-6D40-271D-1AE783167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8018161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 테이블 조회</a:t>
                      </a:r>
                      <a:r>
                        <a:rPr lang="en-US" altLang="ko-KR" sz="1100" dirty="0"/>
                        <a:t>, 20</a:t>
                      </a:r>
                      <a:r>
                        <a:rPr lang="ko-KR" altLang="en-US" sz="1100" dirty="0"/>
                        <a:t>건 단위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 데이터 수정으로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데이터 필터링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43323C-9E5C-4064-99F3-C18D7AA07200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E3954C-ADCB-414B-97E5-49EDDB72FC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0FEA9A-C873-4CA0-8316-EE7F3893B19C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4CDFDEC-AF43-4B5B-A9BD-56978D9BBD9A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BB66939-F05E-CCB1-0020-F38B9CD48A2E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77F72CD-2C73-51F6-98F2-EABBD94E7AB3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C12756E-81EF-6689-3BB2-BB447E1B141E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CA38207-E60D-14E0-7B18-50ED00D0E27F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A16B697-4767-4759-3302-025816BC4DF0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56A922C-CAAD-2714-5F8D-D2308AD8C631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2011947-5EB3-E87B-4B8E-FCB230E5776C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4ACC492-2719-26A7-8639-89158C187CE0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8DB6A6F-A257-37A9-96E5-68DF07FAF67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3B57643-81C4-8901-29C6-3EF072E3852E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9D2A94C-05B1-B237-8BF9-AF49555790BB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FDE603-4A65-2F75-AFAC-7D06C6B569BE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DBA89CA-B1EF-93C9-D949-965CF23A3677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A561CE-2B0F-9839-F437-B6A3CF33F7DE}"/>
              </a:ext>
            </a:extLst>
          </p:cNvPr>
          <p:cNvSpPr txBox="1"/>
          <p:nvPr/>
        </p:nvSpPr>
        <p:spPr>
          <a:xfrm>
            <a:off x="3259171" y="467290"/>
            <a:ext cx="246093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 관리</a:t>
            </a:r>
          </a:p>
        </p:txBody>
      </p:sp>
      <p:sp>
        <p:nvSpPr>
          <p:cNvPr id="3" name="Button">
            <a:extLst>
              <a:ext uri="{FF2B5EF4-FFF2-40B4-BE49-F238E27FC236}">
                <a16:creationId xmlns:a16="http://schemas.microsoft.com/office/drawing/2014/main" id="{6ADE7AC2-9DDB-AF4D-AB29-B8C4AC0DFADC}"/>
              </a:ext>
            </a:extLst>
          </p:cNvPr>
          <p:cNvSpPr>
            <a:spLocks/>
          </p:cNvSpPr>
          <p:nvPr/>
        </p:nvSpPr>
        <p:spPr bwMode="auto">
          <a:xfrm>
            <a:off x="6095998" y="6173175"/>
            <a:ext cx="857536" cy="322659"/>
          </a:xfrm>
          <a:prstGeom prst="roundRect">
            <a:avLst>
              <a:gd name="adj" fmla="val 87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저장</a:t>
            </a:r>
            <a:endParaRPr lang="en-US" sz="14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36" name="표 36">
            <a:extLst>
              <a:ext uri="{FF2B5EF4-FFF2-40B4-BE49-F238E27FC236}">
                <a16:creationId xmlns:a16="http://schemas.microsoft.com/office/drawing/2014/main" id="{059D3FC4-C027-E067-2158-4776750B6C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176568"/>
              </p:ext>
            </p:extLst>
          </p:nvPr>
        </p:nvGraphicFramePr>
        <p:xfrm>
          <a:off x="327588" y="1802272"/>
          <a:ext cx="8810973" cy="222504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084083">
                  <a:extLst>
                    <a:ext uri="{9D8B030D-6E8A-4147-A177-3AD203B41FA5}">
                      <a16:colId xmlns:a16="http://schemas.microsoft.com/office/drawing/2014/main" val="3331597760"/>
                    </a:ext>
                  </a:extLst>
                </a:gridCol>
                <a:gridCol w="1263226">
                  <a:extLst>
                    <a:ext uri="{9D8B030D-6E8A-4147-A177-3AD203B41FA5}">
                      <a16:colId xmlns:a16="http://schemas.microsoft.com/office/drawing/2014/main" val="1932115834"/>
                    </a:ext>
                  </a:extLst>
                </a:gridCol>
                <a:gridCol w="1426241">
                  <a:extLst>
                    <a:ext uri="{9D8B030D-6E8A-4147-A177-3AD203B41FA5}">
                      <a16:colId xmlns:a16="http://schemas.microsoft.com/office/drawing/2014/main" val="3607998184"/>
                    </a:ext>
                  </a:extLst>
                </a:gridCol>
                <a:gridCol w="1649730">
                  <a:extLst>
                    <a:ext uri="{9D8B030D-6E8A-4147-A177-3AD203B41FA5}">
                      <a16:colId xmlns:a16="http://schemas.microsoft.com/office/drawing/2014/main" val="1680125516"/>
                    </a:ext>
                  </a:extLst>
                </a:gridCol>
                <a:gridCol w="1961452">
                  <a:extLst>
                    <a:ext uri="{9D8B030D-6E8A-4147-A177-3AD203B41FA5}">
                      <a16:colId xmlns:a16="http://schemas.microsoft.com/office/drawing/2014/main" val="4081926000"/>
                    </a:ext>
                  </a:extLst>
                </a:gridCol>
                <a:gridCol w="1426241">
                  <a:extLst>
                    <a:ext uri="{9D8B030D-6E8A-4147-A177-3AD203B41FA5}">
                      <a16:colId xmlns:a16="http://schemas.microsoft.com/office/drawing/2014/main" val="3349603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생년월일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전화번호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이메일주소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등급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046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Admin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1999-12-31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010-1234-1234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admin@ezen.ac.kr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105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김영채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chae3920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1995-12-01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010-1234-1235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hlinkClick r:id="rId2"/>
                        </a:rPr>
                        <a:t>chae@naver.com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16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최나리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nry1234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1996-01-01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010-1234-1236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hlinkClick r:id="rId3"/>
                        </a:rPr>
                        <a:t>nry14@kakao.com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강사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442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386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6214228"/>
                  </a:ext>
                </a:extLst>
              </a:tr>
            </a:tbl>
          </a:graphicData>
        </a:graphic>
      </p:graphicFrame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5DAB2B91-4DE7-D57F-FD47-2378B5DAF38E}"/>
              </a:ext>
            </a:extLst>
          </p:cNvPr>
          <p:cNvSpPr/>
          <p:nvPr/>
        </p:nvSpPr>
        <p:spPr>
          <a:xfrm>
            <a:off x="8851587" y="2369781"/>
            <a:ext cx="220512" cy="268886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화살표: 오른쪽 37">
            <a:extLst>
              <a:ext uri="{FF2B5EF4-FFF2-40B4-BE49-F238E27FC236}">
                <a16:creationId xmlns:a16="http://schemas.microsoft.com/office/drawing/2014/main" id="{90C83EF6-40FF-4CF2-20D9-850CEE9BB521}"/>
              </a:ext>
            </a:extLst>
          </p:cNvPr>
          <p:cNvSpPr/>
          <p:nvPr/>
        </p:nvSpPr>
        <p:spPr>
          <a:xfrm>
            <a:off x="8851587" y="2922376"/>
            <a:ext cx="220512" cy="268886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90056E41-CCCB-D24B-FC00-B97E641875F8}"/>
              </a:ext>
            </a:extLst>
          </p:cNvPr>
          <p:cNvSpPr/>
          <p:nvPr/>
        </p:nvSpPr>
        <p:spPr>
          <a:xfrm>
            <a:off x="8851587" y="3535734"/>
            <a:ext cx="220512" cy="268886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336CA4C-D58F-3613-42C4-E55B4F752B8A}"/>
              </a:ext>
            </a:extLst>
          </p:cNvPr>
          <p:cNvSpPr txBox="1"/>
          <p:nvPr/>
        </p:nvSpPr>
        <p:spPr>
          <a:xfrm>
            <a:off x="332443" y="1317700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회원 관리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2B30067-CE9B-0331-EE94-6B3526E14E69}"/>
              </a:ext>
            </a:extLst>
          </p:cNvPr>
          <p:cNvSpPr/>
          <p:nvPr/>
        </p:nvSpPr>
        <p:spPr>
          <a:xfrm>
            <a:off x="116449" y="162227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CC393487-83F7-5A4A-253D-83C9D1E629FE}"/>
              </a:ext>
            </a:extLst>
          </p:cNvPr>
          <p:cNvSpPr/>
          <p:nvPr/>
        </p:nvSpPr>
        <p:spPr>
          <a:xfrm>
            <a:off x="8517539" y="204381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91388D3-E567-C61E-EE36-744B9BABB1C7}"/>
              </a:ext>
            </a:extLst>
          </p:cNvPr>
          <p:cNvSpPr/>
          <p:nvPr/>
        </p:nvSpPr>
        <p:spPr>
          <a:xfrm>
            <a:off x="2271506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9B9137E-DBA7-BBA7-5387-255A34E4822F}"/>
              </a:ext>
            </a:extLst>
          </p:cNvPr>
          <p:cNvSpPr/>
          <p:nvPr/>
        </p:nvSpPr>
        <p:spPr>
          <a:xfrm>
            <a:off x="2872873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43CF870-B720-68CE-9C07-8BBDC6451ACD}"/>
              </a:ext>
            </a:extLst>
          </p:cNvPr>
          <p:cNvSpPr/>
          <p:nvPr/>
        </p:nvSpPr>
        <p:spPr>
          <a:xfrm>
            <a:off x="3437552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AFCDEF5-1F0B-E0B5-CECC-0CA957A0D33F}"/>
              </a:ext>
            </a:extLst>
          </p:cNvPr>
          <p:cNvSpPr/>
          <p:nvPr/>
        </p:nvSpPr>
        <p:spPr>
          <a:xfrm>
            <a:off x="4002231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26C973A-6AE1-6676-E31B-44769890A496}"/>
              </a:ext>
            </a:extLst>
          </p:cNvPr>
          <p:cNvSpPr/>
          <p:nvPr/>
        </p:nvSpPr>
        <p:spPr>
          <a:xfrm>
            <a:off x="4603598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4520C3E-1CEF-F5D2-380D-DE0965B1FB22}"/>
              </a:ext>
            </a:extLst>
          </p:cNvPr>
          <p:cNvSpPr/>
          <p:nvPr/>
        </p:nvSpPr>
        <p:spPr>
          <a:xfrm>
            <a:off x="5168277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B57360B-B9FC-1076-96AE-C24168712447}"/>
              </a:ext>
            </a:extLst>
          </p:cNvPr>
          <p:cNvSpPr/>
          <p:nvPr/>
        </p:nvSpPr>
        <p:spPr>
          <a:xfrm>
            <a:off x="5765130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26614C2-01E7-EE60-BDBA-BB263FFC158E}"/>
              </a:ext>
            </a:extLst>
          </p:cNvPr>
          <p:cNvSpPr/>
          <p:nvPr/>
        </p:nvSpPr>
        <p:spPr>
          <a:xfrm>
            <a:off x="6366497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D899BEDC-923E-636F-8E1C-0D201E483976}"/>
              </a:ext>
            </a:extLst>
          </p:cNvPr>
          <p:cNvSpPr/>
          <p:nvPr/>
        </p:nvSpPr>
        <p:spPr>
          <a:xfrm>
            <a:off x="6931176" y="4284224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06A7E61-EADD-F540-62C7-0723B9BC6557}"/>
              </a:ext>
            </a:extLst>
          </p:cNvPr>
          <p:cNvSpPr/>
          <p:nvPr/>
        </p:nvSpPr>
        <p:spPr>
          <a:xfrm>
            <a:off x="2514274" y="4966293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이름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21DE8435-C266-3A8C-E8F6-1B40B8AE3912}"/>
              </a:ext>
            </a:extLst>
          </p:cNvPr>
          <p:cNvSpPr/>
          <p:nvPr/>
        </p:nvSpPr>
        <p:spPr>
          <a:xfrm>
            <a:off x="3708503" y="4966293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A98AE47-A71F-2FC8-1908-13FC6AE7CC39}"/>
              </a:ext>
            </a:extLst>
          </p:cNvPr>
          <p:cNvSpPr/>
          <p:nvPr/>
        </p:nvSpPr>
        <p:spPr>
          <a:xfrm>
            <a:off x="6407041" y="4966293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55" name="이등변 삼각형 54">
            <a:extLst>
              <a:ext uri="{FF2B5EF4-FFF2-40B4-BE49-F238E27FC236}">
                <a16:creationId xmlns:a16="http://schemas.microsoft.com/office/drawing/2014/main" id="{E8338BD0-E794-E05B-6775-745778C6A4C8}"/>
              </a:ext>
            </a:extLst>
          </p:cNvPr>
          <p:cNvSpPr/>
          <p:nvPr/>
        </p:nvSpPr>
        <p:spPr>
          <a:xfrm flipV="1">
            <a:off x="3202030" y="5076260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42EA242-92A6-F89B-3DC5-6353E2DD212E}"/>
              </a:ext>
            </a:extLst>
          </p:cNvPr>
          <p:cNvSpPr/>
          <p:nvPr/>
        </p:nvSpPr>
        <p:spPr>
          <a:xfrm>
            <a:off x="2228757" y="4786293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821348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099670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ID</a:t>
                      </a:r>
                      <a:r>
                        <a:rPr lang="ko-KR" altLang="en-US" sz="1100" dirty="0"/>
                        <a:t>수정 불가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비밀번호 수정 가능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기존 비밀번호 조회 불가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이메일 수정 불가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주소검색 </a:t>
                      </a:r>
                      <a:r>
                        <a:rPr lang="en-US" altLang="ko-KR" sz="1100" dirty="0" err="1"/>
                        <a:t>api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활용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회원 등급 수정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회원 데이터 </a:t>
                      </a:r>
                      <a:r>
                        <a:rPr lang="en-US" altLang="ko-KR" sz="1100" dirty="0"/>
                        <a:t>UPDATE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EB1CF7-2033-8C8A-86BF-4D94B8F06EE8}"/>
              </a:ext>
            </a:extLst>
          </p:cNvPr>
          <p:cNvSpPr txBox="1"/>
          <p:nvPr/>
        </p:nvSpPr>
        <p:spPr>
          <a:xfrm>
            <a:off x="1924229" y="1255491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아이디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4F64C1-5061-AB39-3326-6C80BD137BA8}"/>
              </a:ext>
            </a:extLst>
          </p:cNvPr>
          <p:cNvSpPr txBox="1"/>
          <p:nvPr/>
        </p:nvSpPr>
        <p:spPr>
          <a:xfrm>
            <a:off x="1919667" y="1572889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81B70D-3263-C945-4F27-42EC9D80A3B2}"/>
              </a:ext>
            </a:extLst>
          </p:cNvPr>
          <p:cNvSpPr txBox="1"/>
          <p:nvPr/>
        </p:nvSpPr>
        <p:spPr>
          <a:xfrm>
            <a:off x="1960193" y="4303278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주소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634E99-67DC-8901-6173-97E978291BF4}"/>
              </a:ext>
            </a:extLst>
          </p:cNvPr>
          <p:cNvSpPr txBox="1"/>
          <p:nvPr/>
        </p:nvSpPr>
        <p:spPr>
          <a:xfrm>
            <a:off x="1924229" y="1893707"/>
            <a:ext cx="1122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38A9D36-5EF0-6505-AA7B-3370C434A1D2}"/>
              </a:ext>
            </a:extLst>
          </p:cNvPr>
          <p:cNvSpPr txBox="1"/>
          <p:nvPr/>
        </p:nvSpPr>
        <p:spPr>
          <a:xfrm>
            <a:off x="1916814" y="3802511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전화번호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C9EBE02-945C-9951-D77E-09F4E132DD54}"/>
              </a:ext>
            </a:extLst>
          </p:cNvPr>
          <p:cNvSpPr txBox="1"/>
          <p:nvPr/>
        </p:nvSpPr>
        <p:spPr>
          <a:xfrm>
            <a:off x="1924229" y="262958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성별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58FCEF8-AF62-D843-B3A9-760568CA8B4D}"/>
              </a:ext>
            </a:extLst>
          </p:cNvPr>
          <p:cNvSpPr txBox="1"/>
          <p:nvPr/>
        </p:nvSpPr>
        <p:spPr>
          <a:xfrm>
            <a:off x="1904050" y="3007818"/>
            <a:ext cx="11624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생년월일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975072-78D0-94BB-8F3E-A9B0D9F123C7}"/>
              </a:ext>
            </a:extLst>
          </p:cNvPr>
          <p:cNvSpPr txBox="1"/>
          <p:nvPr/>
        </p:nvSpPr>
        <p:spPr>
          <a:xfrm>
            <a:off x="1928498" y="345064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이메일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469A7EC-D46D-AF04-9228-99EBB651AB66}"/>
              </a:ext>
            </a:extLst>
          </p:cNvPr>
          <p:cNvSpPr/>
          <p:nvPr/>
        </p:nvSpPr>
        <p:spPr>
          <a:xfrm>
            <a:off x="3047102" y="1886571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8</a:t>
            </a:r>
            <a:r>
              <a:rPr lang="ko-KR" altLang="en-US" sz="1100" dirty="0"/>
              <a:t>자</a:t>
            </a:r>
            <a:r>
              <a:rPr lang="en-US" altLang="ko-KR" sz="1100" dirty="0"/>
              <a:t>~15</a:t>
            </a:r>
            <a:r>
              <a:rPr lang="ko-KR" altLang="en-US" sz="1100" dirty="0"/>
              <a:t>자</a:t>
            </a:r>
            <a:r>
              <a:rPr lang="en-US" altLang="ko-KR" sz="1100" dirty="0"/>
              <a:t>, </a:t>
            </a:r>
            <a:r>
              <a:rPr lang="ko-KR" altLang="en-US" sz="1100" dirty="0"/>
              <a:t>영문 </a:t>
            </a:r>
            <a:r>
              <a:rPr lang="en-US" altLang="ko-KR" sz="1100" dirty="0"/>
              <a:t>+ </a:t>
            </a:r>
            <a:r>
              <a:rPr lang="ko-KR" altLang="en-US" sz="1100" dirty="0"/>
              <a:t>숫자 조합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FECBAAB-427A-A191-A6F9-5F68F93ECD82}"/>
              </a:ext>
            </a:extLst>
          </p:cNvPr>
          <p:cNvSpPr txBox="1"/>
          <p:nvPr/>
        </p:nvSpPr>
        <p:spPr>
          <a:xfrm>
            <a:off x="1903201" y="2275062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비밀번호확인</a:t>
            </a:r>
            <a:r>
              <a:rPr lang="en-US" altLang="ko-KR" sz="1200" dirty="0"/>
              <a:t>*</a:t>
            </a:r>
            <a:endParaRPr lang="ko-KR" altLang="en-US" sz="1200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848134B-4FE5-0651-8D85-0E42B7BC1255}"/>
              </a:ext>
            </a:extLst>
          </p:cNvPr>
          <p:cNvSpPr/>
          <p:nvPr/>
        </p:nvSpPr>
        <p:spPr>
          <a:xfrm>
            <a:off x="3063253" y="3782661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숫자만 입력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16A0530-487B-3038-B34F-5B57E608342D}"/>
              </a:ext>
            </a:extLst>
          </p:cNvPr>
          <p:cNvSpPr/>
          <p:nvPr/>
        </p:nvSpPr>
        <p:spPr>
          <a:xfrm>
            <a:off x="3047102" y="225468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E2C71BE-C3B7-7E36-ED49-D00D7B9CAFD9}"/>
              </a:ext>
            </a:extLst>
          </p:cNvPr>
          <p:cNvSpPr/>
          <p:nvPr/>
        </p:nvSpPr>
        <p:spPr>
          <a:xfrm>
            <a:off x="3047102" y="4284559"/>
            <a:ext cx="383558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주소검색 버튼을 클릭하세요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59E28EE-85EC-A25A-2D9E-5D353F7C58CE}"/>
              </a:ext>
            </a:extLst>
          </p:cNvPr>
          <p:cNvSpPr/>
          <p:nvPr/>
        </p:nvSpPr>
        <p:spPr>
          <a:xfrm>
            <a:off x="6882690" y="4277422"/>
            <a:ext cx="738570" cy="293947"/>
          </a:xfrm>
          <a:prstGeom prst="rect">
            <a:avLst/>
          </a:prstGeom>
          <a:solidFill>
            <a:schemeClr val="bg2">
              <a:lumMod val="9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050" b="1" dirty="0">
                <a:solidFill>
                  <a:schemeClr val="tx1"/>
                </a:solidFill>
              </a:rPr>
              <a:t>주소검색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8A4A36F-4D14-8B7D-8408-57A4E10A0AAC}"/>
              </a:ext>
            </a:extLst>
          </p:cNvPr>
          <p:cNvSpPr/>
          <p:nvPr/>
        </p:nvSpPr>
        <p:spPr>
          <a:xfrm>
            <a:off x="3990621" y="2704484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36FD74C-75C7-19BA-F99D-765AA67C0958}"/>
              </a:ext>
            </a:extLst>
          </p:cNvPr>
          <p:cNvSpPr txBox="1"/>
          <p:nvPr/>
        </p:nvSpPr>
        <p:spPr>
          <a:xfrm>
            <a:off x="3288639" y="2618694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남자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76F6FD-622B-DBFB-DB8E-EEC4BDC50F59}"/>
              </a:ext>
            </a:extLst>
          </p:cNvPr>
          <p:cNvSpPr txBox="1"/>
          <p:nvPr/>
        </p:nvSpPr>
        <p:spPr>
          <a:xfrm>
            <a:off x="4029386" y="2631702"/>
            <a:ext cx="466794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100" dirty="0"/>
              <a:t>여자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62DB166C-2950-3DA4-A38F-BA822C0E3911}"/>
              </a:ext>
            </a:extLst>
          </p:cNvPr>
          <p:cNvSpPr/>
          <p:nvPr/>
        </p:nvSpPr>
        <p:spPr>
          <a:xfrm>
            <a:off x="3047102" y="2986852"/>
            <a:ext cx="891961" cy="3077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47" name="이등변 삼각형 46">
            <a:extLst>
              <a:ext uri="{FF2B5EF4-FFF2-40B4-BE49-F238E27FC236}">
                <a16:creationId xmlns:a16="http://schemas.microsoft.com/office/drawing/2014/main" id="{4FDBB240-8B28-27E2-4EB3-E0FB89649BB1}"/>
              </a:ext>
            </a:extLst>
          </p:cNvPr>
          <p:cNvSpPr/>
          <p:nvPr/>
        </p:nvSpPr>
        <p:spPr>
          <a:xfrm rot="10800000">
            <a:off x="3760890" y="3164890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36CF9C18-4D53-D4BC-F315-2A2A87ACA8C1}"/>
              </a:ext>
            </a:extLst>
          </p:cNvPr>
          <p:cNvCxnSpPr/>
          <p:nvPr/>
        </p:nvCxnSpPr>
        <p:spPr>
          <a:xfrm>
            <a:off x="3635821" y="3005165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49" name="이등변 삼각형 48">
            <a:extLst>
              <a:ext uri="{FF2B5EF4-FFF2-40B4-BE49-F238E27FC236}">
                <a16:creationId xmlns:a16="http://schemas.microsoft.com/office/drawing/2014/main" id="{647C179C-E35E-18E8-6A43-52B042B9E256}"/>
              </a:ext>
            </a:extLst>
          </p:cNvPr>
          <p:cNvSpPr/>
          <p:nvPr/>
        </p:nvSpPr>
        <p:spPr>
          <a:xfrm>
            <a:off x="3767114" y="3039164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61E3BFE-EC97-2B28-43DB-4A9CE716DF28}"/>
              </a:ext>
            </a:extLst>
          </p:cNvPr>
          <p:cNvSpPr/>
          <p:nvPr/>
        </p:nvSpPr>
        <p:spPr>
          <a:xfrm>
            <a:off x="4308808" y="2986853"/>
            <a:ext cx="755586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51" name="이등변 삼각형 50">
            <a:extLst>
              <a:ext uri="{FF2B5EF4-FFF2-40B4-BE49-F238E27FC236}">
                <a16:creationId xmlns:a16="http://schemas.microsoft.com/office/drawing/2014/main" id="{9989BF3A-E820-4EED-8106-9AC65983FF78}"/>
              </a:ext>
            </a:extLst>
          </p:cNvPr>
          <p:cNvSpPr/>
          <p:nvPr/>
        </p:nvSpPr>
        <p:spPr>
          <a:xfrm rot="10800000">
            <a:off x="4904722" y="3170017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A6BD251D-CA5D-BC3F-7CB1-ADD664A2BBA5}"/>
              </a:ext>
            </a:extLst>
          </p:cNvPr>
          <p:cNvCxnSpPr/>
          <p:nvPr/>
        </p:nvCxnSpPr>
        <p:spPr>
          <a:xfrm>
            <a:off x="4820714" y="3005165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53" name="이등변 삼각형 52">
            <a:extLst>
              <a:ext uri="{FF2B5EF4-FFF2-40B4-BE49-F238E27FC236}">
                <a16:creationId xmlns:a16="http://schemas.microsoft.com/office/drawing/2014/main" id="{FB7CE9B8-A496-4E9B-EE95-B1CEB8499C29}"/>
              </a:ext>
            </a:extLst>
          </p:cNvPr>
          <p:cNvSpPr/>
          <p:nvPr/>
        </p:nvSpPr>
        <p:spPr>
          <a:xfrm>
            <a:off x="4904768" y="3045406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9C6EC7D-0818-2C06-AA7F-9F2DAEB9F7F2}"/>
              </a:ext>
            </a:extLst>
          </p:cNvPr>
          <p:cNvSpPr txBox="1"/>
          <p:nvPr/>
        </p:nvSpPr>
        <p:spPr>
          <a:xfrm>
            <a:off x="3929115" y="3026824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년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BB34426-1B6C-8567-D1EB-7E6C9586994F}"/>
              </a:ext>
            </a:extLst>
          </p:cNvPr>
          <p:cNvSpPr txBox="1"/>
          <p:nvPr/>
        </p:nvSpPr>
        <p:spPr>
          <a:xfrm>
            <a:off x="5090117" y="2999852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월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1B08001-E922-BABA-8AA2-F694D1C8D6E6}"/>
              </a:ext>
            </a:extLst>
          </p:cNvPr>
          <p:cNvSpPr txBox="1"/>
          <p:nvPr/>
        </p:nvSpPr>
        <p:spPr>
          <a:xfrm>
            <a:off x="6392161" y="2999852"/>
            <a:ext cx="344022" cy="2616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/>
              <a:t>일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6D4560A-7E1E-E5AA-5069-CABC9CD2CCBF}"/>
              </a:ext>
            </a:extLst>
          </p:cNvPr>
          <p:cNvSpPr/>
          <p:nvPr/>
        </p:nvSpPr>
        <p:spPr>
          <a:xfrm>
            <a:off x="5610852" y="2986852"/>
            <a:ext cx="755586" cy="307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 dirty="0"/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19097EE6-B271-C8E8-4920-48D999F26E94}"/>
              </a:ext>
            </a:extLst>
          </p:cNvPr>
          <p:cNvSpPr/>
          <p:nvPr/>
        </p:nvSpPr>
        <p:spPr>
          <a:xfrm rot="10800000">
            <a:off x="6206766" y="3170016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17DAA60D-02BC-6E30-88C8-818C2ADCB0E3}"/>
              </a:ext>
            </a:extLst>
          </p:cNvPr>
          <p:cNvCxnSpPr/>
          <p:nvPr/>
        </p:nvCxnSpPr>
        <p:spPr>
          <a:xfrm>
            <a:off x="6122758" y="3005164"/>
            <a:ext cx="0" cy="289464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099E5E61-AFEE-EFDA-80AB-ADED5233F0A8}"/>
              </a:ext>
            </a:extLst>
          </p:cNvPr>
          <p:cNvSpPr/>
          <p:nvPr/>
        </p:nvSpPr>
        <p:spPr>
          <a:xfrm>
            <a:off x="6206812" y="3045405"/>
            <a:ext cx="51938" cy="45719"/>
          </a:xfrm>
          <a:prstGeom prst="triangl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4BC18460-2A15-BF14-D07C-FC2021964843}"/>
              </a:ext>
            </a:extLst>
          </p:cNvPr>
          <p:cNvSpPr/>
          <p:nvPr/>
        </p:nvSpPr>
        <p:spPr>
          <a:xfrm>
            <a:off x="3047102" y="4686771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100" dirty="0"/>
              <a:t>상세주소 입력하세요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B1CF651-7C2E-26B2-C9C6-2BCB1C6ACC06}"/>
              </a:ext>
            </a:extLst>
          </p:cNvPr>
          <p:cNvSpPr/>
          <p:nvPr/>
        </p:nvSpPr>
        <p:spPr>
          <a:xfrm>
            <a:off x="3249873" y="2724074"/>
            <a:ext cx="77531" cy="9489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57EDA26-39F6-E8AE-FDB5-9F5625996E7C}"/>
              </a:ext>
            </a:extLst>
          </p:cNvPr>
          <p:cNvSpPr/>
          <p:nvPr/>
        </p:nvSpPr>
        <p:spPr>
          <a:xfrm>
            <a:off x="1646900" y="123883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5A540DB-0359-650D-940F-F73A139E4BA8}"/>
              </a:ext>
            </a:extLst>
          </p:cNvPr>
          <p:cNvSpPr/>
          <p:nvPr/>
        </p:nvSpPr>
        <p:spPr>
          <a:xfrm>
            <a:off x="1645519" y="185220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4825A9C-0D67-5BA9-E533-DB44BFD90739}"/>
              </a:ext>
            </a:extLst>
          </p:cNvPr>
          <p:cNvSpPr/>
          <p:nvPr/>
        </p:nvSpPr>
        <p:spPr>
          <a:xfrm>
            <a:off x="1645519" y="3439416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3</a:t>
            </a:r>
            <a:endParaRPr lang="ko-KR" altLang="en-US" sz="2000" dirty="0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992A4F10-1086-7E37-378B-CBB07DCCBFEA}"/>
              </a:ext>
            </a:extLst>
          </p:cNvPr>
          <p:cNvSpPr/>
          <p:nvPr/>
        </p:nvSpPr>
        <p:spPr>
          <a:xfrm>
            <a:off x="1645518" y="4106492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4</a:t>
            </a:r>
            <a:endParaRPr lang="ko-KR" altLang="en-US" sz="2000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BE37912B-D760-2C3A-5071-66D283209B82}"/>
              </a:ext>
            </a:extLst>
          </p:cNvPr>
          <p:cNvSpPr/>
          <p:nvPr/>
        </p:nvSpPr>
        <p:spPr>
          <a:xfrm>
            <a:off x="4079576" y="5821033"/>
            <a:ext cx="947414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저장</a:t>
            </a:r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E6F755D3-EF89-EA52-C1B9-EE4FD0592857}"/>
              </a:ext>
            </a:extLst>
          </p:cNvPr>
          <p:cNvSpPr/>
          <p:nvPr/>
        </p:nvSpPr>
        <p:spPr>
          <a:xfrm>
            <a:off x="3604631" y="5814048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6</a:t>
            </a:r>
            <a:endParaRPr lang="ko-KR" altLang="en-US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A447BA-8773-7ADC-390A-9353605A5EEB}"/>
              </a:ext>
            </a:extLst>
          </p:cNvPr>
          <p:cNvSpPr txBox="1"/>
          <p:nvPr/>
        </p:nvSpPr>
        <p:spPr>
          <a:xfrm>
            <a:off x="3259171" y="467290"/>
            <a:ext cx="369844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 관리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회원 정보 수정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2E5090-2C63-BABB-A7E8-A4675803C6DE}"/>
              </a:ext>
            </a:extLst>
          </p:cNvPr>
          <p:cNvSpPr txBox="1"/>
          <p:nvPr/>
        </p:nvSpPr>
        <p:spPr>
          <a:xfrm>
            <a:off x="3056714" y="1255491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chae3920</a:t>
            </a:r>
            <a:endParaRPr lang="ko-KR" altLang="en-US" sz="1200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157936E3-71C2-C18C-1AD6-042130BF2941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4B8AFAD-8368-F06E-0F48-4B5D66F95B97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378B718-ADCE-6E8F-81EE-C5C4D497FDA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EF20CBC-7946-B8F0-90F6-AB67902CC02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88DA704-F011-35FA-B897-84FDEF384D75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E6FB978-8EB2-DF16-7187-05ADFC9E01DD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074760B4-9F59-9C52-E4DA-161512E1D6B4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E197F96-AC87-8AD5-F24C-C5BB93DD74F0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623E13-4029-D873-EFF4-2018DC2075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6E719E4-EEBA-332D-FFEE-CC9DA5C7D6A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B8FC80B-C7AE-DC1C-BCC1-8D9F29EF4B8F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66E6525F-2F94-47DE-9FDB-AB1C3D000D3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42069FE5-ADA2-0F2D-CC8B-62C74A18A40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373E65A-76BB-F56C-6055-335BD6BCD861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913BE767-E89F-BDEA-48A6-4A52EDBE8323}"/>
              </a:ext>
            </a:extLst>
          </p:cNvPr>
          <p:cNvSpPr/>
          <p:nvPr/>
        </p:nvSpPr>
        <p:spPr>
          <a:xfrm>
            <a:off x="3047102" y="1548756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sz="110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A98D186-3AE5-C0B0-6F10-8B3845C9EE6F}"/>
              </a:ext>
            </a:extLst>
          </p:cNvPr>
          <p:cNvSpPr txBox="1"/>
          <p:nvPr/>
        </p:nvSpPr>
        <p:spPr>
          <a:xfrm>
            <a:off x="3056714" y="3443114"/>
            <a:ext cx="26039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chae3920@kakao.com</a:t>
            </a:r>
            <a:endParaRPr lang="ko-KR" altLang="en-US" sz="1200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05F11422-CE1E-7037-EAD9-56554A9AD841}"/>
              </a:ext>
            </a:extLst>
          </p:cNvPr>
          <p:cNvSpPr/>
          <p:nvPr/>
        </p:nvSpPr>
        <p:spPr>
          <a:xfrm>
            <a:off x="5215515" y="5821033"/>
            <a:ext cx="947414" cy="36942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58BE500C-2E16-8BF4-C852-21A38D548A71}"/>
              </a:ext>
            </a:extLst>
          </p:cNvPr>
          <p:cNvSpPr/>
          <p:nvPr/>
        </p:nvSpPr>
        <p:spPr>
          <a:xfrm>
            <a:off x="1652019" y="5179103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5</a:t>
            </a:r>
            <a:endParaRPr lang="ko-KR" altLang="en-US" sz="20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2153B89-1EE4-3464-3601-F190423E03B5}"/>
              </a:ext>
            </a:extLst>
          </p:cNvPr>
          <p:cNvSpPr txBox="1"/>
          <p:nvPr/>
        </p:nvSpPr>
        <p:spPr>
          <a:xfrm>
            <a:off x="1960193" y="5162385"/>
            <a:ext cx="92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회원등급</a:t>
            </a:r>
          </a:p>
        </p:txBody>
      </p:sp>
      <p:sp>
        <p:nvSpPr>
          <p:cNvPr id="99" name="모서리가 둥근 직사각형 69">
            <a:extLst>
              <a:ext uri="{FF2B5EF4-FFF2-40B4-BE49-F238E27FC236}">
                <a16:creationId xmlns:a16="http://schemas.microsoft.com/office/drawing/2014/main" id="{DFC342E1-D3FD-59AC-8402-69963182DBB4}"/>
              </a:ext>
            </a:extLst>
          </p:cNvPr>
          <p:cNvSpPr/>
          <p:nvPr/>
        </p:nvSpPr>
        <p:spPr>
          <a:xfrm>
            <a:off x="3036600" y="5148540"/>
            <a:ext cx="928032" cy="3827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강사</a:t>
            </a:r>
          </a:p>
        </p:txBody>
      </p:sp>
      <p:sp>
        <p:nvSpPr>
          <p:cNvPr id="100" name="모서리가 둥근 직사각형 71">
            <a:extLst>
              <a:ext uri="{FF2B5EF4-FFF2-40B4-BE49-F238E27FC236}">
                <a16:creationId xmlns:a16="http://schemas.microsoft.com/office/drawing/2014/main" id="{61B6BDE2-409A-944F-8512-A3779A565384}"/>
              </a:ext>
            </a:extLst>
          </p:cNvPr>
          <p:cNvSpPr/>
          <p:nvPr/>
        </p:nvSpPr>
        <p:spPr>
          <a:xfrm>
            <a:off x="3552850" y="5148540"/>
            <a:ext cx="411783" cy="3770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이등변 삼각형 100">
            <a:extLst>
              <a:ext uri="{FF2B5EF4-FFF2-40B4-BE49-F238E27FC236}">
                <a16:creationId xmlns:a16="http://schemas.microsoft.com/office/drawing/2014/main" id="{CBEABC2F-9B9B-994C-6050-DEF0543E4C0A}"/>
              </a:ext>
            </a:extLst>
          </p:cNvPr>
          <p:cNvSpPr/>
          <p:nvPr/>
        </p:nvSpPr>
        <p:spPr>
          <a:xfrm flipV="1">
            <a:off x="3671324" y="5290096"/>
            <a:ext cx="174833" cy="1384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728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66A8220-3A1D-4ACA-A2D5-97F2214D69F2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9ED8B5D-2EF0-4EB6-B22E-93A9631F0ECC}"/>
              </a:ext>
            </a:extLst>
          </p:cNvPr>
          <p:cNvCxnSpPr>
            <a:cxnSpLocks/>
          </p:cNvCxnSpPr>
          <p:nvPr/>
        </p:nvCxnSpPr>
        <p:spPr>
          <a:xfrm>
            <a:off x="1483360" y="3159760"/>
            <a:ext cx="10708640" cy="0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6725842-C781-4E07-9C27-667724371AAB}"/>
              </a:ext>
            </a:extLst>
          </p:cNvPr>
          <p:cNvCxnSpPr>
            <a:cxnSpLocks/>
          </p:cNvCxnSpPr>
          <p:nvPr/>
        </p:nvCxnSpPr>
        <p:spPr>
          <a:xfrm>
            <a:off x="1483360" y="5010573"/>
            <a:ext cx="10708640" cy="0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27312C-C290-42D5-B406-A7C7AD0ADE42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B94902F1-4CEB-4CE2-950B-478B9478F966}"/>
              </a:ext>
            </a:extLst>
          </p:cNvPr>
          <p:cNvSpPr txBox="1"/>
          <p:nvPr/>
        </p:nvSpPr>
        <p:spPr>
          <a:xfrm>
            <a:off x="1199037" y="305526"/>
            <a:ext cx="57777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latin typeface="+mn-ea"/>
              </a:rPr>
              <a:t>YOUNG </a:t>
            </a:r>
            <a:r>
              <a:rPr lang="ko-KR" altLang="en-US" sz="3600" spc="-300" dirty="0">
                <a:latin typeface="+mn-ea"/>
              </a:rPr>
              <a:t>문화센터의 핵심 기능</a:t>
            </a:r>
            <a:endParaRPr kumimoji="1" lang="ja-JP" altLang="en-US" sz="3600" spc="-3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323D1-1E0C-4767-A0A1-D401D7812AB4}"/>
              </a:ext>
            </a:extLst>
          </p:cNvPr>
          <p:cNvSpPr txBox="1"/>
          <p:nvPr/>
        </p:nvSpPr>
        <p:spPr>
          <a:xfrm>
            <a:off x="388437" y="30552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 1</a:t>
            </a:r>
            <a:endParaRPr lang="ko-KR" altLang="en-US" sz="1100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77316B0-41DE-479F-B9D6-AC2E6C8040CC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75E95FF-336B-40C7-8D10-FB0D61A7E511}"/>
              </a:ext>
            </a:extLst>
          </p:cNvPr>
          <p:cNvGrpSpPr/>
          <p:nvPr/>
        </p:nvGrpSpPr>
        <p:grpSpPr>
          <a:xfrm>
            <a:off x="1521112" y="1513659"/>
            <a:ext cx="10533032" cy="1413129"/>
            <a:chOff x="1537048" y="1513659"/>
            <a:chExt cx="10533032" cy="141312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093852-BB1F-4FE8-93B1-049A7B3742E5}"/>
                </a:ext>
              </a:extLst>
            </p:cNvPr>
            <p:cNvSpPr txBox="1"/>
            <p:nvPr/>
          </p:nvSpPr>
          <p:spPr>
            <a:xfrm>
              <a:off x="1537048" y="1559825"/>
              <a:ext cx="609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001</a:t>
              </a:r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14C1970-6692-4A98-B536-0C34A980B161}"/>
                </a:ext>
              </a:extLst>
            </p:cNvPr>
            <p:cNvSpPr txBox="1"/>
            <p:nvPr/>
          </p:nvSpPr>
          <p:spPr>
            <a:xfrm>
              <a:off x="2387653" y="1559825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&gt;&gt;</a:t>
              </a:r>
              <a:endParaRPr lang="ko-KR" alt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D01AF65-E35B-4B16-8583-98A75483D56D}"/>
                </a:ext>
              </a:extLst>
            </p:cNvPr>
            <p:cNvSpPr txBox="1"/>
            <p:nvPr/>
          </p:nvSpPr>
          <p:spPr>
            <a:xfrm>
              <a:off x="3076354" y="1513659"/>
              <a:ext cx="30196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+mj-ea"/>
                  <a:ea typeface="+mj-ea"/>
                </a:rPr>
                <a:t>수강신청 시스템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3071086-EAEF-4830-9D0D-243FEDE96545}"/>
                </a:ext>
              </a:extLst>
            </p:cNvPr>
            <p:cNvSpPr txBox="1"/>
            <p:nvPr/>
          </p:nvSpPr>
          <p:spPr>
            <a:xfrm>
              <a:off x="3076354" y="2058858"/>
              <a:ext cx="8993726" cy="86793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1. </a:t>
              </a:r>
              <a:r>
                <a:rPr lang="ko-KR" altLang="en-US" sz="1400" spc="-150" dirty="0"/>
                <a:t>강사 등급을 가진 유저가 수강을 열 수 있습니다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2. </a:t>
              </a:r>
              <a:r>
                <a:rPr lang="ko-KR" altLang="en-US" sz="1400" spc="-150" dirty="0"/>
                <a:t>일반회원은 접수시작일에 수강신청을 할 수 있습니다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3. </a:t>
              </a:r>
              <a:r>
                <a:rPr lang="ko-KR" altLang="en-US" sz="1400" spc="-150" dirty="0"/>
                <a:t>회원은 수강종료 이후에 수강후기를 적을 수 있습니다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4. </a:t>
              </a:r>
              <a:r>
                <a:rPr lang="ko-KR" altLang="en-US" sz="1400" spc="-150" dirty="0"/>
                <a:t>수강후기에는 </a:t>
              </a:r>
              <a:r>
                <a:rPr lang="ko-KR" altLang="en-US" sz="1400" spc="-150" dirty="0" err="1"/>
                <a:t>별점</a:t>
              </a:r>
              <a:r>
                <a:rPr lang="ko-KR" altLang="en-US" sz="1400" spc="-150" dirty="0"/>
                <a:t> 평가 데이터가 저장됩니다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5. </a:t>
              </a:r>
              <a:r>
                <a:rPr lang="ko-KR" altLang="en-US" sz="1400" spc="-150" dirty="0"/>
                <a:t>수강생이 강사 정보를 조회했을 때 개설했던 강좌이력을 모아 볼 수 있고 </a:t>
              </a:r>
              <a:r>
                <a:rPr lang="en-US" altLang="ko-KR" sz="1400" spc="-150" dirty="0"/>
                <a:t>, </a:t>
              </a:r>
              <a:r>
                <a:rPr lang="ko-KR" altLang="en-US" sz="1400" spc="-150" dirty="0"/>
                <a:t>강좌이력 요약에는 </a:t>
              </a:r>
              <a:r>
                <a:rPr lang="ko-KR" altLang="en-US" sz="1400" spc="-150" dirty="0" err="1"/>
                <a:t>별점</a:t>
              </a:r>
              <a:r>
                <a:rPr lang="ko-KR" altLang="en-US" sz="1400" spc="-150" dirty="0"/>
                <a:t> 데이터가 포함됩니다</a:t>
              </a:r>
              <a:r>
                <a:rPr lang="en-US" altLang="ko-KR" sz="1400" spc="-150" dirty="0"/>
                <a:t>.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8F3F028-4B41-4D06-97CB-A0C473C34A22}"/>
              </a:ext>
            </a:extLst>
          </p:cNvPr>
          <p:cNvGrpSpPr/>
          <p:nvPr/>
        </p:nvGrpSpPr>
        <p:grpSpPr>
          <a:xfrm>
            <a:off x="1521112" y="3334438"/>
            <a:ext cx="10533032" cy="1413129"/>
            <a:chOff x="1537048" y="1513659"/>
            <a:chExt cx="10533032" cy="141312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571B266-D912-409C-B4C0-85E0FCA9451F}"/>
                </a:ext>
              </a:extLst>
            </p:cNvPr>
            <p:cNvSpPr txBox="1"/>
            <p:nvPr/>
          </p:nvSpPr>
          <p:spPr>
            <a:xfrm>
              <a:off x="1537048" y="1559825"/>
              <a:ext cx="6559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002</a:t>
              </a:r>
              <a:endParaRPr lang="ko-KR" alt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040ED85-D064-4325-8301-EF79D5D5B326}"/>
                </a:ext>
              </a:extLst>
            </p:cNvPr>
            <p:cNvSpPr txBox="1"/>
            <p:nvPr/>
          </p:nvSpPr>
          <p:spPr>
            <a:xfrm>
              <a:off x="2387653" y="1559825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&gt;&gt;</a:t>
              </a:r>
              <a:endParaRPr lang="ko-KR" alt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433AA15-CAC6-4C22-BD50-5B90E555734C}"/>
                </a:ext>
              </a:extLst>
            </p:cNvPr>
            <p:cNvSpPr txBox="1"/>
            <p:nvPr/>
          </p:nvSpPr>
          <p:spPr>
            <a:xfrm>
              <a:off x="3076354" y="1513659"/>
              <a:ext cx="30196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+mj-ea"/>
                  <a:ea typeface="+mj-ea"/>
                </a:rPr>
                <a:t>시설 예약 시스템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92F2D36-2D05-4B4B-B3F4-587095A97D34}"/>
                </a:ext>
              </a:extLst>
            </p:cNvPr>
            <p:cNvSpPr txBox="1"/>
            <p:nvPr/>
          </p:nvSpPr>
          <p:spPr>
            <a:xfrm>
              <a:off x="3076354" y="2058858"/>
              <a:ext cx="8993726" cy="86793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1. </a:t>
              </a:r>
              <a:r>
                <a:rPr lang="ko-KR" altLang="en-US" sz="1400" spc="-150" dirty="0"/>
                <a:t>센터 내 시설을 예약 할 수 있습니다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2. </a:t>
              </a:r>
              <a:r>
                <a:rPr lang="ko-KR" altLang="en-US" sz="1400" spc="-150" dirty="0"/>
                <a:t>회원은 시설 대관</a:t>
              </a:r>
              <a:r>
                <a:rPr lang="en-US" altLang="ko-KR" sz="1400" spc="-150" dirty="0"/>
                <a:t>, </a:t>
              </a:r>
              <a:r>
                <a:rPr lang="ko-KR" altLang="en-US" sz="1400" spc="-150" dirty="0"/>
                <a:t>사물함</a:t>
              </a:r>
              <a:r>
                <a:rPr lang="en-US" altLang="ko-KR" sz="1400" spc="-150" dirty="0"/>
                <a:t>, </a:t>
              </a:r>
              <a:r>
                <a:rPr lang="ko-KR" altLang="en-US" sz="1400" spc="-150" dirty="0"/>
                <a:t>독서실 좌석을 예약할 수 있습니다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3. </a:t>
              </a:r>
              <a:r>
                <a:rPr lang="ko-KR" altLang="en-US" sz="1400" spc="-150" dirty="0"/>
                <a:t>회원은 그래픽 형태의 </a:t>
              </a:r>
              <a:r>
                <a:rPr lang="en-US" altLang="ko-KR" sz="1400" spc="-150" dirty="0"/>
                <a:t>UI</a:t>
              </a:r>
              <a:r>
                <a:rPr lang="ko-KR" altLang="en-US" sz="1400" spc="-150" dirty="0"/>
                <a:t>로 예약시스템을 이용할 수 있습니다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4.  </a:t>
              </a:r>
              <a:r>
                <a:rPr lang="ko-KR" altLang="en-US" sz="1400" spc="-150" dirty="0"/>
                <a:t>예약된 자리의 남은 기간이 하루 미만일  때 연장신청을 할 수 있습니다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5.  </a:t>
              </a:r>
              <a:r>
                <a:rPr lang="ko-KR" altLang="en-US" sz="1400" spc="-150" dirty="0"/>
                <a:t>시설 대관은 카테고리별로 조회해서 예약 할 수 있습니다</a:t>
              </a:r>
              <a:r>
                <a:rPr lang="en-US" altLang="ko-KR" sz="1400" spc="-150" dirty="0"/>
                <a:t>.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8857E59-B594-4359-92E2-B5A7C9B352D8}"/>
              </a:ext>
            </a:extLst>
          </p:cNvPr>
          <p:cNvGrpSpPr/>
          <p:nvPr/>
        </p:nvGrpSpPr>
        <p:grpSpPr>
          <a:xfrm>
            <a:off x="1521112" y="5195857"/>
            <a:ext cx="10533032" cy="1413129"/>
            <a:chOff x="1537048" y="1513659"/>
            <a:chExt cx="10533032" cy="141312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195DEA4-5B90-4295-9E17-99A4C71B88FF}"/>
                </a:ext>
              </a:extLst>
            </p:cNvPr>
            <p:cNvSpPr txBox="1"/>
            <p:nvPr/>
          </p:nvSpPr>
          <p:spPr>
            <a:xfrm>
              <a:off x="1537048" y="1559825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003</a:t>
              </a:r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7101923-6978-4C36-AB89-B970EF3F165E}"/>
                </a:ext>
              </a:extLst>
            </p:cNvPr>
            <p:cNvSpPr txBox="1"/>
            <p:nvPr/>
          </p:nvSpPr>
          <p:spPr>
            <a:xfrm>
              <a:off x="2387653" y="1559825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&gt;&gt;</a:t>
              </a:r>
              <a:endParaRPr lang="ko-KR" alt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92C8523-879F-4932-AFE5-8D2C2580439A}"/>
                </a:ext>
              </a:extLst>
            </p:cNvPr>
            <p:cNvSpPr txBox="1"/>
            <p:nvPr/>
          </p:nvSpPr>
          <p:spPr>
            <a:xfrm>
              <a:off x="3076354" y="1513659"/>
              <a:ext cx="30196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+mj-ea"/>
                  <a:ea typeface="+mj-ea"/>
                </a:rPr>
                <a:t>동아리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1B2853C-0ADD-4F3E-B386-7336E0FABDBE}"/>
                </a:ext>
              </a:extLst>
            </p:cNvPr>
            <p:cNvSpPr txBox="1"/>
            <p:nvPr/>
          </p:nvSpPr>
          <p:spPr>
            <a:xfrm>
              <a:off x="3076354" y="2058858"/>
              <a:ext cx="8993726" cy="86793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1. </a:t>
              </a:r>
              <a:r>
                <a:rPr lang="ko-KR" altLang="en-US" sz="1400" spc="-150" dirty="0"/>
                <a:t>회원이 동아리 신청을 합니다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2. </a:t>
              </a:r>
              <a:r>
                <a:rPr lang="ko-KR" altLang="en-US" sz="1400" spc="-150" dirty="0"/>
                <a:t>관리자가 승인해주면 동아리가 생성됩니다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3. </a:t>
              </a:r>
              <a:r>
                <a:rPr lang="ko-KR" altLang="en-US" sz="1400" spc="-150" dirty="0"/>
                <a:t> 동아리장은 동아리 멤버와 게시판을 관리합니다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4. </a:t>
              </a:r>
              <a:r>
                <a:rPr lang="ko-KR" altLang="en-US" sz="1400" spc="-150" dirty="0"/>
                <a:t>동아리장은 특정 게시글을 공지사항으로 등록 해 우선노출 할 수 있습니다</a:t>
              </a:r>
              <a:r>
                <a:rPr lang="en-US" altLang="ko-KR" sz="1400" spc="-150" dirty="0"/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ko-KR" sz="1400" spc="-150" dirty="0"/>
                <a:t>5. </a:t>
              </a:r>
              <a:r>
                <a:rPr lang="ko-KR" altLang="en-US" sz="1400" spc="-150" dirty="0"/>
                <a:t>멤버와 활동량이 많은 인기동아리는  홈화면에 상위노출 됩니다</a:t>
              </a:r>
              <a:r>
                <a:rPr lang="en-US" altLang="ko-KR" sz="1400" spc="-150" dirty="0"/>
                <a:t>.</a:t>
              </a:r>
              <a:endParaRPr lang="ko-KR" altLang="en-US" sz="1400" spc="-150" dirty="0"/>
            </a:p>
          </p:txBody>
        </p:sp>
      </p:grpSp>
      <p:sp>
        <p:nvSpPr>
          <p:cNvPr id="2" name="타원 1">
            <a:extLst>
              <a:ext uri="{FF2B5EF4-FFF2-40B4-BE49-F238E27FC236}">
                <a16:creationId xmlns:a16="http://schemas.microsoft.com/office/drawing/2014/main" id="{683CACCF-C3CD-2F74-FF7F-E53998CB3051}"/>
              </a:ext>
            </a:extLst>
          </p:cNvPr>
          <p:cNvSpPr/>
          <p:nvPr/>
        </p:nvSpPr>
        <p:spPr>
          <a:xfrm>
            <a:off x="1773567" y="2104968"/>
            <a:ext cx="880500" cy="880500"/>
          </a:xfrm>
          <a:prstGeom prst="ellipse">
            <a:avLst/>
          </a:prstGeom>
          <a:pattFill prst="pct50">
            <a:fgClr>
              <a:schemeClr val="accent6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64028EAF-3FF8-A788-0B1A-DE2E85E5A246}"/>
              </a:ext>
            </a:extLst>
          </p:cNvPr>
          <p:cNvSpPr/>
          <p:nvPr/>
        </p:nvSpPr>
        <p:spPr>
          <a:xfrm>
            <a:off x="1679079" y="2045913"/>
            <a:ext cx="880500" cy="880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9C7DE66-67BA-0BF2-EDFE-017F6DA42B4A}"/>
              </a:ext>
            </a:extLst>
          </p:cNvPr>
          <p:cNvSpPr/>
          <p:nvPr/>
        </p:nvSpPr>
        <p:spPr>
          <a:xfrm>
            <a:off x="1785504" y="3865679"/>
            <a:ext cx="880500" cy="880500"/>
          </a:xfrm>
          <a:prstGeom prst="ellipse">
            <a:avLst/>
          </a:prstGeom>
          <a:pattFill prst="pct50">
            <a:fgClr>
              <a:schemeClr val="accent6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ACB60134-3BE6-0A71-BF0B-298A3937CEE7}"/>
              </a:ext>
            </a:extLst>
          </p:cNvPr>
          <p:cNvSpPr/>
          <p:nvPr/>
        </p:nvSpPr>
        <p:spPr>
          <a:xfrm>
            <a:off x="1691016" y="3806624"/>
            <a:ext cx="880500" cy="880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5F38CD4-01CE-7D19-4D1E-189FF7F6BC99}"/>
              </a:ext>
            </a:extLst>
          </p:cNvPr>
          <p:cNvSpPr/>
          <p:nvPr/>
        </p:nvSpPr>
        <p:spPr>
          <a:xfrm>
            <a:off x="1785504" y="5731122"/>
            <a:ext cx="880500" cy="880500"/>
          </a:xfrm>
          <a:prstGeom prst="ellipse">
            <a:avLst/>
          </a:prstGeom>
          <a:pattFill prst="pct50">
            <a:fgClr>
              <a:schemeClr val="accent6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0620BC7A-F799-04BA-1BC5-C7B2984539CD}"/>
              </a:ext>
            </a:extLst>
          </p:cNvPr>
          <p:cNvSpPr/>
          <p:nvPr/>
        </p:nvSpPr>
        <p:spPr>
          <a:xfrm>
            <a:off x="1691016" y="5672067"/>
            <a:ext cx="880500" cy="880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8" name="그래픽 17" descr="흡기 방식">
            <a:extLst>
              <a:ext uri="{FF2B5EF4-FFF2-40B4-BE49-F238E27FC236}">
                <a16:creationId xmlns:a16="http://schemas.microsoft.com/office/drawing/2014/main" id="{546C3646-6E6C-D262-E6F4-CAD97B7B189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54889" y="5810382"/>
            <a:ext cx="552754" cy="55275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E964E2E-87DB-70F5-ABE7-9D985EC5F3A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23246" y="3932096"/>
            <a:ext cx="614655" cy="53568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A9A19EC2-C408-053A-51D0-E2521E90DAEB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96666" y="1979792"/>
            <a:ext cx="1038583" cy="103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92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0130867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메인페이지의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공지를 수정할 수 있는 페이지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추가버튼을 누르면 공지</a:t>
                      </a:r>
                      <a:r>
                        <a:rPr lang="en-US" altLang="ko-KR" sz="1100" dirty="0"/>
                        <a:t>2 </a:t>
                      </a:r>
                      <a:r>
                        <a:rPr lang="ko-KR" altLang="en-US" sz="1100" dirty="0"/>
                        <a:t>이미지</a:t>
                      </a:r>
                      <a:r>
                        <a:rPr lang="en-US" altLang="ko-KR" sz="1100" dirty="0"/>
                        <a:t>, </a:t>
                      </a:r>
                      <a:r>
                        <a:rPr lang="en-US" altLang="ko-KR" sz="1100" dirty="0" err="1"/>
                        <a:t>url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박스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BE37912B-D760-2C3A-5071-66D283209B82}"/>
              </a:ext>
            </a:extLst>
          </p:cNvPr>
          <p:cNvSpPr/>
          <p:nvPr/>
        </p:nvSpPr>
        <p:spPr>
          <a:xfrm>
            <a:off x="3610910" y="3640934"/>
            <a:ext cx="947414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저장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A447BA-8773-7ADC-390A-9353605A5EEB}"/>
              </a:ext>
            </a:extLst>
          </p:cNvPr>
          <p:cNvSpPr txBox="1"/>
          <p:nvPr/>
        </p:nvSpPr>
        <p:spPr>
          <a:xfrm>
            <a:off x="3259171" y="467290"/>
            <a:ext cx="29995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이미지 공지 관리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157936E3-71C2-C18C-1AD6-042130BF2941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4B8AFAD-8368-F06E-0F48-4B5D66F95B97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378B718-ADCE-6E8F-81EE-C5C4D497FDA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EF20CBC-7946-B8F0-90F6-AB67902CC02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88DA704-F011-35FA-B897-84FDEF384D75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E6FB978-8EB2-DF16-7187-05ADFC9E01DD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074760B4-9F59-9C52-E4DA-161512E1D6B4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E197F96-AC87-8AD5-F24C-C5BB93DD74F0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623E13-4029-D873-EFF4-2018DC2075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6E719E4-EEBA-332D-FFEE-CC9DA5C7D6A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B8FC80B-C7AE-DC1C-BCC1-8D9F29EF4B8F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66E6525F-2F94-47DE-9FDB-AB1C3D000D3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42069FE5-ADA2-0F2D-CC8B-62C74A18A40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373E65A-76BB-F56C-6055-335BD6BCD861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05F11422-CE1E-7037-EAD9-56554A9AD841}"/>
              </a:ext>
            </a:extLst>
          </p:cNvPr>
          <p:cNvSpPr/>
          <p:nvPr/>
        </p:nvSpPr>
        <p:spPr>
          <a:xfrm>
            <a:off x="4746849" y="3640934"/>
            <a:ext cx="947414" cy="36942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3BA8E8-9752-DFEC-8421-70E54022A070}"/>
              </a:ext>
            </a:extLst>
          </p:cNvPr>
          <p:cNvSpPr txBox="1"/>
          <p:nvPr/>
        </p:nvSpPr>
        <p:spPr>
          <a:xfrm>
            <a:off x="1274463" y="1864960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공지</a:t>
            </a:r>
            <a:r>
              <a:rPr lang="en-US" altLang="ko-KR" sz="1200" dirty="0"/>
              <a:t>1 </a:t>
            </a:r>
            <a:r>
              <a:rPr lang="ko-KR" altLang="en-US" sz="1200" dirty="0"/>
              <a:t>이미지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CF05E9F-8CF2-CB2A-B2C0-522DAD746B52}"/>
              </a:ext>
            </a:extLst>
          </p:cNvPr>
          <p:cNvSpPr/>
          <p:nvPr/>
        </p:nvSpPr>
        <p:spPr>
          <a:xfrm>
            <a:off x="2739911" y="1844582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notice1.png</a:t>
            </a:r>
            <a:endParaRPr lang="ko-KR" alt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3125FC-CDFE-E9F6-979C-9D086EF3C649}"/>
              </a:ext>
            </a:extLst>
          </p:cNvPr>
          <p:cNvSpPr txBox="1"/>
          <p:nvPr/>
        </p:nvSpPr>
        <p:spPr>
          <a:xfrm>
            <a:off x="1274462" y="1427965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공지사항 설정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DA593EE-06ED-1C72-515A-6A03B09A0008}"/>
              </a:ext>
            </a:extLst>
          </p:cNvPr>
          <p:cNvSpPr/>
          <p:nvPr/>
        </p:nvSpPr>
        <p:spPr>
          <a:xfrm>
            <a:off x="6452693" y="1842866"/>
            <a:ext cx="858325" cy="2973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첨부파일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4F32571-6760-3DDE-9BA1-B4640B113D43}"/>
              </a:ext>
            </a:extLst>
          </p:cNvPr>
          <p:cNvSpPr/>
          <p:nvPr/>
        </p:nvSpPr>
        <p:spPr>
          <a:xfrm>
            <a:off x="1094460" y="1197430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BCD5E0-8F6F-A29A-BCD2-ECA5EB3F80D6}"/>
              </a:ext>
            </a:extLst>
          </p:cNvPr>
          <p:cNvSpPr txBox="1"/>
          <p:nvPr/>
        </p:nvSpPr>
        <p:spPr>
          <a:xfrm>
            <a:off x="1274463" y="2215092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공지</a:t>
            </a:r>
            <a:r>
              <a:rPr lang="en-US" altLang="ko-KR" sz="1200" dirty="0"/>
              <a:t>1 URL</a:t>
            </a:r>
            <a:endParaRPr lang="ko-KR" altLang="en-US" sz="12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FACB87-D69E-1E06-326F-C748D9D14535}"/>
              </a:ext>
            </a:extLst>
          </p:cNvPr>
          <p:cNvSpPr/>
          <p:nvPr/>
        </p:nvSpPr>
        <p:spPr>
          <a:xfrm>
            <a:off x="2739911" y="219471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https://www.youngcenter.go.kr/10010010010</a:t>
            </a:r>
            <a:endParaRPr lang="ko-KR" altLang="en-US" sz="1100" dirty="0"/>
          </a:p>
        </p:txBody>
      </p:sp>
      <p:sp>
        <p:nvSpPr>
          <p:cNvPr id="32" name="십자형 31">
            <a:extLst>
              <a:ext uri="{FF2B5EF4-FFF2-40B4-BE49-F238E27FC236}">
                <a16:creationId xmlns:a16="http://schemas.microsoft.com/office/drawing/2014/main" id="{8903CB7A-22F6-854C-E36A-756263FCCDF0}"/>
              </a:ext>
            </a:extLst>
          </p:cNvPr>
          <p:cNvSpPr/>
          <p:nvPr/>
        </p:nvSpPr>
        <p:spPr>
          <a:xfrm>
            <a:off x="4390726" y="2734036"/>
            <a:ext cx="636264" cy="625900"/>
          </a:xfrm>
          <a:prstGeom prst="plus">
            <a:avLst>
              <a:gd name="adj" fmla="val 3585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515C2D9-CA24-4C72-0165-E57BC59144A6}"/>
              </a:ext>
            </a:extLst>
          </p:cNvPr>
          <p:cNvSpPr/>
          <p:nvPr/>
        </p:nvSpPr>
        <p:spPr>
          <a:xfrm>
            <a:off x="4084617" y="2522983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674228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/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메인페이지의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모달창</a:t>
                      </a:r>
                      <a:r>
                        <a:rPr lang="ko-KR" altLang="en-US" sz="1100" dirty="0"/>
                        <a:t> 공지를 수정할 수 있는 페이지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추가버튼을 누르면 공지</a:t>
                      </a:r>
                      <a:r>
                        <a:rPr lang="en-US" altLang="ko-KR" sz="1100" dirty="0"/>
                        <a:t>2 </a:t>
                      </a:r>
                      <a:r>
                        <a:rPr lang="ko-KR" altLang="en-US" sz="1100" dirty="0"/>
                        <a:t>이미지</a:t>
                      </a:r>
                      <a:r>
                        <a:rPr lang="en-US" altLang="ko-KR" sz="1100" dirty="0"/>
                        <a:t>, </a:t>
                      </a:r>
                      <a:r>
                        <a:rPr lang="en-US" altLang="ko-KR" sz="1100" dirty="0" err="1"/>
                        <a:t>url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박스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BE37912B-D760-2C3A-5071-66D283209B82}"/>
              </a:ext>
            </a:extLst>
          </p:cNvPr>
          <p:cNvSpPr/>
          <p:nvPr/>
        </p:nvSpPr>
        <p:spPr>
          <a:xfrm>
            <a:off x="3610910" y="3640934"/>
            <a:ext cx="947414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저장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A447BA-8773-7ADC-390A-9353605A5EEB}"/>
              </a:ext>
            </a:extLst>
          </p:cNvPr>
          <p:cNvSpPr txBox="1"/>
          <p:nvPr/>
        </p:nvSpPr>
        <p:spPr>
          <a:xfrm>
            <a:off x="3259171" y="467290"/>
            <a:ext cx="29995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이미지 공지 관리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157936E3-71C2-C18C-1AD6-042130BF2941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4B8AFAD-8368-F06E-0F48-4B5D66F95B97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378B718-ADCE-6E8F-81EE-C5C4D497FDA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EF20CBC-7946-B8F0-90F6-AB67902CC02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88DA704-F011-35FA-B897-84FDEF384D75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E6FB978-8EB2-DF16-7187-05ADFC9E01DD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074760B4-9F59-9C52-E4DA-161512E1D6B4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E197F96-AC87-8AD5-F24C-C5BB93DD74F0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623E13-4029-D873-EFF4-2018DC2075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6E719E4-EEBA-332D-FFEE-CC9DA5C7D6A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B8FC80B-C7AE-DC1C-BCC1-8D9F29EF4B8F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66E6525F-2F94-47DE-9FDB-AB1C3D000D3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42069FE5-ADA2-0F2D-CC8B-62C74A18A40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373E65A-76BB-F56C-6055-335BD6BCD861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05F11422-CE1E-7037-EAD9-56554A9AD841}"/>
              </a:ext>
            </a:extLst>
          </p:cNvPr>
          <p:cNvSpPr/>
          <p:nvPr/>
        </p:nvSpPr>
        <p:spPr>
          <a:xfrm>
            <a:off x="4746849" y="3640934"/>
            <a:ext cx="947414" cy="36942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3BA8E8-9752-DFEC-8421-70E54022A070}"/>
              </a:ext>
            </a:extLst>
          </p:cNvPr>
          <p:cNvSpPr txBox="1"/>
          <p:nvPr/>
        </p:nvSpPr>
        <p:spPr>
          <a:xfrm>
            <a:off x="1274463" y="1864960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공지</a:t>
            </a:r>
            <a:r>
              <a:rPr lang="en-US" altLang="ko-KR" sz="1200" dirty="0"/>
              <a:t>1 </a:t>
            </a:r>
            <a:r>
              <a:rPr lang="ko-KR" altLang="en-US" sz="1200" dirty="0"/>
              <a:t>이미지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CF05E9F-8CF2-CB2A-B2C0-522DAD746B52}"/>
              </a:ext>
            </a:extLst>
          </p:cNvPr>
          <p:cNvSpPr/>
          <p:nvPr/>
        </p:nvSpPr>
        <p:spPr>
          <a:xfrm>
            <a:off x="2739911" y="1844582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notice1.png</a:t>
            </a:r>
            <a:endParaRPr lang="ko-KR" alt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3125FC-CDFE-E9F6-979C-9D086EF3C649}"/>
              </a:ext>
            </a:extLst>
          </p:cNvPr>
          <p:cNvSpPr txBox="1"/>
          <p:nvPr/>
        </p:nvSpPr>
        <p:spPr>
          <a:xfrm>
            <a:off x="1274462" y="1427965"/>
            <a:ext cx="2925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공지사항 설정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DA593EE-06ED-1C72-515A-6A03B09A0008}"/>
              </a:ext>
            </a:extLst>
          </p:cNvPr>
          <p:cNvSpPr/>
          <p:nvPr/>
        </p:nvSpPr>
        <p:spPr>
          <a:xfrm>
            <a:off x="6452693" y="1842866"/>
            <a:ext cx="858325" cy="2973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첨부파일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4F32571-6760-3DDE-9BA1-B4640B113D43}"/>
              </a:ext>
            </a:extLst>
          </p:cNvPr>
          <p:cNvSpPr/>
          <p:nvPr/>
        </p:nvSpPr>
        <p:spPr>
          <a:xfrm>
            <a:off x="1094460" y="1197430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1</a:t>
            </a:r>
            <a:endParaRPr lang="ko-KR" alt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BCD5E0-8F6F-A29A-BCD2-ECA5EB3F80D6}"/>
              </a:ext>
            </a:extLst>
          </p:cNvPr>
          <p:cNvSpPr txBox="1"/>
          <p:nvPr/>
        </p:nvSpPr>
        <p:spPr>
          <a:xfrm>
            <a:off x="1274463" y="2215092"/>
            <a:ext cx="1336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공지</a:t>
            </a:r>
            <a:r>
              <a:rPr lang="en-US" altLang="ko-KR" sz="1200" dirty="0"/>
              <a:t>1 URL</a:t>
            </a:r>
            <a:endParaRPr lang="ko-KR" altLang="en-US" sz="12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FACB87-D69E-1E06-326F-C748D9D14535}"/>
              </a:ext>
            </a:extLst>
          </p:cNvPr>
          <p:cNvSpPr/>
          <p:nvPr/>
        </p:nvSpPr>
        <p:spPr>
          <a:xfrm>
            <a:off x="2739911" y="2194714"/>
            <a:ext cx="4574158" cy="2939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100" dirty="0"/>
              <a:t>https://www.youngcenter.go.kr/10010010010</a:t>
            </a:r>
            <a:endParaRPr lang="ko-KR" altLang="en-US" sz="1100" dirty="0"/>
          </a:p>
        </p:txBody>
      </p:sp>
      <p:sp>
        <p:nvSpPr>
          <p:cNvPr id="32" name="십자형 31">
            <a:extLst>
              <a:ext uri="{FF2B5EF4-FFF2-40B4-BE49-F238E27FC236}">
                <a16:creationId xmlns:a16="http://schemas.microsoft.com/office/drawing/2014/main" id="{8903CB7A-22F6-854C-E36A-756263FCCDF0}"/>
              </a:ext>
            </a:extLst>
          </p:cNvPr>
          <p:cNvSpPr/>
          <p:nvPr/>
        </p:nvSpPr>
        <p:spPr>
          <a:xfrm>
            <a:off x="4390726" y="2734036"/>
            <a:ext cx="636264" cy="625900"/>
          </a:xfrm>
          <a:prstGeom prst="plus">
            <a:avLst>
              <a:gd name="adj" fmla="val 3585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515C2D9-CA24-4C72-0165-E57BC59144A6}"/>
              </a:ext>
            </a:extLst>
          </p:cNvPr>
          <p:cNvSpPr/>
          <p:nvPr/>
        </p:nvSpPr>
        <p:spPr>
          <a:xfrm>
            <a:off x="4084617" y="2522983"/>
            <a:ext cx="360002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000" dirty="0"/>
              <a:t>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98336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537498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줄여진 내용은 마우스 오버 시 상세내용 표시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이미 승인 된 동아리는 승인버튼 비활성화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관리자가 불건전 이용 동아리는 없앨 수 있음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A447BA-8773-7ADC-390A-9353605A5EEB}"/>
              </a:ext>
            </a:extLst>
          </p:cNvPr>
          <p:cNvSpPr txBox="1"/>
          <p:nvPr/>
        </p:nvSpPr>
        <p:spPr>
          <a:xfrm>
            <a:off x="3259171" y="467290"/>
            <a:ext cx="262764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동아리 관리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157936E3-71C2-C18C-1AD6-042130BF2941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4B8AFAD-8368-F06E-0F48-4B5D66F95B97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378B718-ADCE-6E8F-81EE-C5C4D497FDA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EF20CBC-7946-B8F0-90F6-AB67902CC02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88DA704-F011-35FA-B897-84FDEF384D75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E6FB978-8EB2-DF16-7187-05ADFC9E01DD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074760B4-9F59-9C52-E4DA-161512E1D6B4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E197F96-AC87-8AD5-F24C-C5BB93DD74F0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623E13-4029-D873-EFF4-2018DC2075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6E719E4-EEBA-332D-FFEE-CC9DA5C7D6A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B8FC80B-C7AE-DC1C-BCC1-8D9F29EF4B8F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66E6525F-2F94-47DE-9FDB-AB1C3D000D3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42069FE5-ADA2-0F2D-CC8B-62C74A18A40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373E65A-76BB-F56C-6055-335BD6BCD861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graphicFrame>
        <p:nvGraphicFramePr>
          <p:cNvPr id="8" name="표 36">
            <a:extLst>
              <a:ext uri="{FF2B5EF4-FFF2-40B4-BE49-F238E27FC236}">
                <a16:creationId xmlns:a16="http://schemas.microsoft.com/office/drawing/2014/main" id="{5567B437-2E29-D6EF-3431-0518F185CB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2728861"/>
              </p:ext>
            </p:extLst>
          </p:nvPr>
        </p:nvGraphicFramePr>
        <p:xfrm>
          <a:off x="327588" y="1802271"/>
          <a:ext cx="8637303" cy="2854242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2495139">
                  <a:extLst>
                    <a:ext uri="{9D8B030D-6E8A-4147-A177-3AD203B41FA5}">
                      <a16:colId xmlns:a16="http://schemas.microsoft.com/office/drawing/2014/main" val="3331597760"/>
                    </a:ext>
                  </a:extLst>
                </a:gridCol>
                <a:gridCol w="1301172">
                  <a:extLst>
                    <a:ext uri="{9D8B030D-6E8A-4147-A177-3AD203B41FA5}">
                      <a16:colId xmlns:a16="http://schemas.microsoft.com/office/drawing/2014/main" val="1932115834"/>
                    </a:ext>
                  </a:extLst>
                </a:gridCol>
                <a:gridCol w="1614192">
                  <a:extLst>
                    <a:ext uri="{9D8B030D-6E8A-4147-A177-3AD203B41FA5}">
                      <a16:colId xmlns:a16="http://schemas.microsoft.com/office/drawing/2014/main" val="3607998184"/>
                    </a:ext>
                  </a:extLst>
                </a:gridCol>
                <a:gridCol w="921068">
                  <a:extLst>
                    <a:ext uri="{9D8B030D-6E8A-4147-A177-3AD203B41FA5}">
                      <a16:colId xmlns:a16="http://schemas.microsoft.com/office/drawing/2014/main" val="1680125516"/>
                    </a:ext>
                  </a:extLst>
                </a:gridCol>
                <a:gridCol w="2305732">
                  <a:extLst>
                    <a:ext uri="{9D8B030D-6E8A-4147-A177-3AD203B41FA5}">
                      <a16:colId xmlns:a16="http://schemas.microsoft.com/office/drawing/2014/main" val="3349603658"/>
                    </a:ext>
                  </a:extLst>
                </a:gridCol>
              </a:tblGrid>
              <a:tr h="4757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동아리명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동아리장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생성일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맴버수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046262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웹 커머스 개발 및</a:t>
                      </a:r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추호진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2022-08-21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105908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보컬트레이닝</a:t>
                      </a:r>
                      <a:r>
                        <a:rPr lang="ko-KR" altLang="en-US" dirty="0"/>
                        <a:t> 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김영채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2022-10-07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168395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442709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386345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6214228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72D428C0-F4B3-B968-A3C1-7E91D7A7894C}"/>
              </a:ext>
            </a:extLst>
          </p:cNvPr>
          <p:cNvSpPr/>
          <p:nvPr/>
        </p:nvSpPr>
        <p:spPr>
          <a:xfrm>
            <a:off x="6919274" y="2313816"/>
            <a:ext cx="923827" cy="369425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b="1">
                <a:solidFill>
                  <a:schemeClr val="tx1"/>
                </a:solidFill>
              </a:rPr>
              <a:t>승인완료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79873B-8A8E-E876-5FF5-FDA3B801FFAA}"/>
              </a:ext>
            </a:extLst>
          </p:cNvPr>
          <p:cNvSpPr/>
          <p:nvPr/>
        </p:nvSpPr>
        <p:spPr>
          <a:xfrm>
            <a:off x="8037898" y="2313816"/>
            <a:ext cx="732196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삭제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4E1688-825E-B5BB-E511-B916292BF567}"/>
              </a:ext>
            </a:extLst>
          </p:cNvPr>
          <p:cNvSpPr/>
          <p:nvPr/>
        </p:nvSpPr>
        <p:spPr>
          <a:xfrm>
            <a:off x="6919274" y="2815223"/>
            <a:ext cx="923827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승인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096AB92-4148-2BC3-AA33-01DC23D48B88}"/>
              </a:ext>
            </a:extLst>
          </p:cNvPr>
          <p:cNvSpPr/>
          <p:nvPr/>
        </p:nvSpPr>
        <p:spPr>
          <a:xfrm>
            <a:off x="8037898" y="2815223"/>
            <a:ext cx="732196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삭제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73102D4-2E3C-9F32-0D57-D60DE60EB25A}"/>
              </a:ext>
            </a:extLst>
          </p:cNvPr>
          <p:cNvSpPr/>
          <p:nvPr/>
        </p:nvSpPr>
        <p:spPr>
          <a:xfrm>
            <a:off x="2403298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BB83C46-913B-218E-3CD7-D5544906A80F}"/>
              </a:ext>
            </a:extLst>
          </p:cNvPr>
          <p:cNvSpPr/>
          <p:nvPr/>
        </p:nvSpPr>
        <p:spPr>
          <a:xfrm>
            <a:off x="3004665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C17A989-C28C-5845-85BE-5CA241C3C1E6}"/>
              </a:ext>
            </a:extLst>
          </p:cNvPr>
          <p:cNvSpPr/>
          <p:nvPr/>
        </p:nvSpPr>
        <p:spPr>
          <a:xfrm>
            <a:off x="3569344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23B19A6-D67A-7282-3A94-A2676C613F05}"/>
              </a:ext>
            </a:extLst>
          </p:cNvPr>
          <p:cNvSpPr/>
          <p:nvPr/>
        </p:nvSpPr>
        <p:spPr>
          <a:xfrm>
            <a:off x="4134023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D293A7F-FB6F-C74B-21EC-586B814C87B7}"/>
              </a:ext>
            </a:extLst>
          </p:cNvPr>
          <p:cNvSpPr/>
          <p:nvPr/>
        </p:nvSpPr>
        <p:spPr>
          <a:xfrm>
            <a:off x="4735390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08B194F-E596-38E0-E4A5-C23E0F6B909B}"/>
              </a:ext>
            </a:extLst>
          </p:cNvPr>
          <p:cNvSpPr/>
          <p:nvPr/>
        </p:nvSpPr>
        <p:spPr>
          <a:xfrm>
            <a:off x="5300069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BEA4E0B-D00F-3815-6501-F44A90B0125C}"/>
              </a:ext>
            </a:extLst>
          </p:cNvPr>
          <p:cNvSpPr/>
          <p:nvPr/>
        </p:nvSpPr>
        <p:spPr>
          <a:xfrm>
            <a:off x="5896922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24A1D8-D2F4-7CAD-6216-AF09E81ECD4F}"/>
              </a:ext>
            </a:extLst>
          </p:cNvPr>
          <p:cNvSpPr/>
          <p:nvPr/>
        </p:nvSpPr>
        <p:spPr>
          <a:xfrm>
            <a:off x="6498289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46EF249-50B0-EE01-7E90-A0E7F5C7E77A}"/>
              </a:ext>
            </a:extLst>
          </p:cNvPr>
          <p:cNvSpPr/>
          <p:nvPr/>
        </p:nvSpPr>
        <p:spPr>
          <a:xfrm>
            <a:off x="7062968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4B9D421-2E80-7C33-FBE9-CBE753D254F3}"/>
              </a:ext>
            </a:extLst>
          </p:cNvPr>
          <p:cNvSpPr/>
          <p:nvPr/>
        </p:nvSpPr>
        <p:spPr>
          <a:xfrm>
            <a:off x="2646066" y="5598062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이름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4DF1DEC-DD0E-7895-AB5E-42573831A75F}"/>
              </a:ext>
            </a:extLst>
          </p:cNvPr>
          <p:cNvSpPr/>
          <p:nvPr/>
        </p:nvSpPr>
        <p:spPr>
          <a:xfrm>
            <a:off x="3840295" y="5598062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52896AA-D1BF-4A7A-1F70-BD82A9856CFE}"/>
              </a:ext>
            </a:extLst>
          </p:cNvPr>
          <p:cNvSpPr/>
          <p:nvPr/>
        </p:nvSpPr>
        <p:spPr>
          <a:xfrm>
            <a:off x="6538833" y="5598062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EF233FD8-951F-D534-38D5-7243ABA49882}"/>
              </a:ext>
            </a:extLst>
          </p:cNvPr>
          <p:cNvSpPr/>
          <p:nvPr/>
        </p:nvSpPr>
        <p:spPr>
          <a:xfrm flipV="1">
            <a:off x="3333822" y="5708029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DA889A98-7A98-2995-6B43-D853EF46C799}"/>
              </a:ext>
            </a:extLst>
          </p:cNvPr>
          <p:cNvSpPr/>
          <p:nvPr/>
        </p:nvSpPr>
        <p:spPr>
          <a:xfrm>
            <a:off x="132144" y="204381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102ED338-DE30-23C6-4F6A-6C3511CC9D46}"/>
              </a:ext>
            </a:extLst>
          </p:cNvPr>
          <p:cNvSpPr/>
          <p:nvPr/>
        </p:nvSpPr>
        <p:spPr>
          <a:xfrm>
            <a:off x="6641552" y="211966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B7CE4519-1948-F7AF-9242-95FB179123B0}"/>
              </a:ext>
            </a:extLst>
          </p:cNvPr>
          <p:cNvSpPr/>
          <p:nvPr/>
        </p:nvSpPr>
        <p:spPr>
          <a:xfrm>
            <a:off x="7873990" y="2119668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190953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6">
            <a:extLst>
              <a:ext uri="{FF2B5EF4-FFF2-40B4-BE49-F238E27FC236}">
                <a16:creationId xmlns:a16="http://schemas.microsoft.com/office/drawing/2014/main" id="{F00AA5A3-5D85-568C-C3A0-7BC84388E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7696089"/>
              </p:ext>
            </p:extLst>
          </p:nvPr>
        </p:nvGraphicFramePr>
        <p:xfrm>
          <a:off x="9440562" y="72002"/>
          <a:ext cx="2751435" cy="67834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973">
                  <a:extLst>
                    <a:ext uri="{9D8B030D-6E8A-4147-A177-3AD203B41FA5}">
                      <a16:colId xmlns:a16="http://schemas.microsoft.com/office/drawing/2014/main" val="1958217073"/>
                    </a:ext>
                  </a:extLst>
                </a:gridCol>
                <a:gridCol w="2331462">
                  <a:extLst>
                    <a:ext uri="{9D8B030D-6E8A-4147-A177-3AD203B41FA5}">
                      <a16:colId xmlns:a16="http://schemas.microsoft.com/office/drawing/2014/main" val="3791420757"/>
                    </a:ext>
                  </a:extLst>
                </a:gridCol>
              </a:tblGrid>
              <a:tr h="7333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accent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Description</a:t>
                      </a:r>
                      <a:endParaRPr lang="ko-KR" altLang="en-US" sz="2800" dirty="0">
                        <a:solidFill>
                          <a:schemeClr val="accent1"/>
                        </a:solidFill>
                        <a:latin typeface="Segoe UI Black" panose="020B0A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12595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마우스 올릴 시 상세 내용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확인 가능</a:t>
                      </a: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642929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대관신청 조회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7088320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6151817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480736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0380151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407337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80556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7228774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3720103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097394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8684155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413029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54018"/>
                  </a:ext>
                </a:extLst>
              </a:tr>
              <a:tr h="4321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940305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5135D36-1D37-7618-608B-149B896DEA65}"/>
              </a:ext>
            </a:extLst>
          </p:cNvPr>
          <p:cNvCxnSpPr>
            <a:cxnSpLocks/>
          </p:cNvCxnSpPr>
          <p:nvPr/>
        </p:nvCxnSpPr>
        <p:spPr>
          <a:xfrm>
            <a:off x="0" y="802812"/>
            <a:ext cx="944056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B7399E0-9C1A-FC0E-7122-C04EFB8CEE40}"/>
              </a:ext>
            </a:extLst>
          </p:cNvPr>
          <p:cNvSpPr txBox="1"/>
          <p:nvPr/>
        </p:nvSpPr>
        <p:spPr>
          <a:xfrm>
            <a:off x="0" y="144125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관리자 페이지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26D76A-D6E2-FB4E-4C9B-A0339A845305}"/>
              </a:ext>
            </a:extLst>
          </p:cNvPr>
          <p:cNvSpPr/>
          <p:nvPr/>
        </p:nvSpPr>
        <p:spPr>
          <a:xfrm>
            <a:off x="-1" y="2540"/>
            <a:ext cx="12191999" cy="72000"/>
          </a:xfrm>
          <a:prstGeom prst="rect">
            <a:avLst/>
          </a:prstGeom>
          <a:gradFill>
            <a:gsLst>
              <a:gs pos="3261">
                <a:schemeClr val="accent5"/>
              </a:gs>
              <a:gs pos="35000">
                <a:schemeClr val="accent1"/>
              </a:gs>
              <a:gs pos="82000">
                <a:schemeClr val="accent4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A447BA-8773-7ADC-390A-9353605A5EEB}"/>
              </a:ext>
            </a:extLst>
          </p:cNvPr>
          <p:cNvSpPr txBox="1"/>
          <p:nvPr/>
        </p:nvSpPr>
        <p:spPr>
          <a:xfrm>
            <a:off x="3259171" y="467290"/>
            <a:ext cx="262764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관리자 설정 페이지 </a:t>
            </a:r>
            <a:r>
              <a:rPr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1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동아리 관리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157936E3-71C2-C18C-1AD6-042130BF2941}"/>
              </a:ext>
            </a:extLst>
          </p:cNvPr>
          <p:cNvSpPr/>
          <p:nvPr/>
        </p:nvSpPr>
        <p:spPr>
          <a:xfrm>
            <a:off x="9471209" y="839760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4B8AFAD-8368-F06E-0F48-4B5D66F95B97}"/>
              </a:ext>
            </a:extLst>
          </p:cNvPr>
          <p:cNvSpPr/>
          <p:nvPr/>
        </p:nvSpPr>
        <p:spPr>
          <a:xfrm>
            <a:off x="9471451" y="127377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378B718-ADCE-6E8F-81EE-C5C4D497FDAE}"/>
              </a:ext>
            </a:extLst>
          </p:cNvPr>
          <p:cNvSpPr/>
          <p:nvPr/>
        </p:nvSpPr>
        <p:spPr>
          <a:xfrm>
            <a:off x="9471451" y="170766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EF20CBC-7946-B8F0-90F6-AB67902CC026}"/>
              </a:ext>
            </a:extLst>
          </p:cNvPr>
          <p:cNvSpPr/>
          <p:nvPr/>
        </p:nvSpPr>
        <p:spPr>
          <a:xfrm>
            <a:off x="9471451" y="2138529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88DA704-F011-35FA-B897-84FDEF384D75}"/>
              </a:ext>
            </a:extLst>
          </p:cNvPr>
          <p:cNvSpPr/>
          <p:nvPr/>
        </p:nvSpPr>
        <p:spPr>
          <a:xfrm>
            <a:off x="9471451" y="256624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E6FB978-8EB2-DF16-7187-05ADFC9E01DD}"/>
              </a:ext>
            </a:extLst>
          </p:cNvPr>
          <p:cNvSpPr/>
          <p:nvPr/>
        </p:nvSpPr>
        <p:spPr>
          <a:xfrm>
            <a:off x="9471451" y="2999936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6</a:t>
            </a:r>
            <a:endParaRPr lang="ko-KR" altLang="en-US" sz="1600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074760B4-9F59-9C52-E4DA-161512E1D6B4}"/>
              </a:ext>
            </a:extLst>
          </p:cNvPr>
          <p:cNvSpPr/>
          <p:nvPr/>
        </p:nvSpPr>
        <p:spPr>
          <a:xfrm>
            <a:off x="9471451" y="343816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7</a:t>
            </a:r>
            <a:endParaRPr lang="ko-KR" altLang="en-US" sz="16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E197F96-AC87-8AD5-F24C-C5BB93DD74F0}"/>
              </a:ext>
            </a:extLst>
          </p:cNvPr>
          <p:cNvSpPr/>
          <p:nvPr/>
        </p:nvSpPr>
        <p:spPr>
          <a:xfrm>
            <a:off x="9471451" y="386880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8</a:t>
            </a:r>
            <a:endParaRPr lang="ko-KR" altLang="en-US" sz="1600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623E13-4029-D873-EFF4-2018DC2075BA}"/>
              </a:ext>
            </a:extLst>
          </p:cNvPr>
          <p:cNvSpPr/>
          <p:nvPr/>
        </p:nvSpPr>
        <p:spPr>
          <a:xfrm>
            <a:off x="9471451" y="429651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9</a:t>
            </a:r>
            <a:endParaRPr lang="ko-KR" altLang="en-US" sz="16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6E719E4-EEBA-332D-FFEE-CC9DA5C7D6AD}"/>
              </a:ext>
            </a:extLst>
          </p:cNvPr>
          <p:cNvSpPr/>
          <p:nvPr/>
        </p:nvSpPr>
        <p:spPr>
          <a:xfrm>
            <a:off x="9471451" y="4733082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B8FC80B-C7AE-DC1C-BCC1-8D9F29EF4B8F}"/>
              </a:ext>
            </a:extLst>
          </p:cNvPr>
          <p:cNvSpPr/>
          <p:nvPr/>
        </p:nvSpPr>
        <p:spPr>
          <a:xfrm>
            <a:off x="9471451" y="5162385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11</a:t>
            </a:r>
            <a:endParaRPr lang="ko-KR" altLang="en-US" sz="16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66E6525F-2F94-47DE-9FDB-AB1C3D000D36}"/>
              </a:ext>
            </a:extLst>
          </p:cNvPr>
          <p:cNvSpPr/>
          <p:nvPr/>
        </p:nvSpPr>
        <p:spPr>
          <a:xfrm>
            <a:off x="9471451" y="5596654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12</a:t>
            </a:r>
            <a:endParaRPr lang="ko-KR" altLang="en-US" sz="1600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42069FE5-ADA2-0F2D-CC8B-62C74A18A40F}"/>
              </a:ext>
            </a:extLst>
          </p:cNvPr>
          <p:cNvSpPr/>
          <p:nvPr/>
        </p:nvSpPr>
        <p:spPr>
          <a:xfrm>
            <a:off x="9471451" y="6030548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13</a:t>
            </a:r>
            <a:endParaRPr lang="ko-KR" altLang="en-US" sz="1600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373E65A-76BB-F56C-6055-335BD6BCD861}"/>
              </a:ext>
            </a:extLst>
          </p:cNvPr>
          <p:cNvSpPr/>
          <p:nvPr/>
        </p:nvSpPr>
        <p:spPr>
          <a:xfrm>
            <a:off x="9471451" y="6458451"/>
            <a:ext cx="360000" cy="360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14</a:t>
            </a:r>
            <a:endParaRPr lang="ko-KR" altLang="en-US" sz="1600" dirty="0"/>
          </a:p>
        </p:txBody>
      </p:sp>
      <p:graphicFrame>
        <p:nvGraphicFramePr>
          <p:cNvPr id="8" name="표 36">
            <a:extLst>
              <a:ext uri="{FF2B5EF4-FFF2-40B4-BE49-F238E27FC236}">
                <a16:creationId xmlns:a16="http://schemas.microsoft.com/office/drawing/2014/main" id="{5567B437-2E29-D6EF-3431-0518F185CB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9286911"/>
              </p:ext>
            </p:extLst>
          </p:nvPr>
        </p:nvGraphicFramePr>
        <p:xfrm>
          <a:off x="173661" y="1841952"/>
          <a:ext cx="8872806" cy="2744295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570298">
                  <a:extLst>
                    <a:ext uri="{9D8B030D-6E8A-4147-A177-3AD203B41FA5}">
                      <a16:colId xmlns:a16="http://schemas.microsoft.com/office/drawing/2014/main" val="3331597760"/>
                    </a:ext>
                  </a:extLst>
                </a:gridCol>
                <a:gridCol w="765493">
                  <a:extLst>
                    <a:ext uri="{9D8B030D-6E8A-4147-A177-3AD203B41FA5}">
                      <a16:colId xmlns:a16="http://schemas.microsoft.com/office/drawing/2014/main" val="1932115834"/>
                    </a:ext>
                  </a:extLst>
                </a:gridCol>
                <a:gridCol w="1302068">
                  <a:extLst>
                    <a:ext uri="{9D8B030D-6E8A-4147-A177-3AD203B41FA5}">
                      <a16:colId xmlns:a16="http://schemas.microsoft.com/office/drawing/2014/main" val="3607998184"/>
                    </a:ext>
                  </a:extLst>
                </a:gridCol>
                <a:gridCol w="1400493">
                  <a:extLst>
                    <a:ext uri="{9D8B030D-6E8A-4147-A177-3AD203B41FA5}">
                      <a16:colId xmlns:a16="http://schemas.microsoft.com/office/drawing/2014/main" val="442223538"/>
                    </a:ext>
                  </a:extLst>
                </a:gridCol>
                <a:gridCol w="1816418">
                  <a:extLst>
                    <a:ext uri="{9D8B030D-6E8A-4147-A177-3AD203B41FA5}">
                      <a16:colId xmlns:a16="http://schemas.microsoft.com/office/drawing/2014/main" val="1680125516"/>
                    </a:ext>
                  </a:extLst>
                </a:gridCol>
                <a:gridCol w="2018036">
                  <a:extLst>
                    <a:ext uri="{9D8B030D-6E8A-4147-A177-3AD203B41FA5}">
                      <a16:colId xmlns:a16="http://schemas.microsoft.com/office/drawing/2014/main" val="3349603658"/>
                    </a:ext>
                  </a:extLst>
                </a:gridCol>
              </a:tblGrid>
              <a:tr h="4757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시설명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신청일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대관시간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사용용도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0462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층 대강당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</a:t>
                      </a:r>
                      <a:r>
                        <a:rPr lang="en-US" altLang="ko-KR" dirty="0"/>
                        <a:t>OO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2022-10-07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14:00~16:00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이클립스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강의</a:t>
                      </a:r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105908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168395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442709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386345"/>
                  </a:ext>
                </a:extLst>
              </a:tr>
              <a:tr h="47570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6214228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4E1688-825E-B5BB-E511-B916292BF567}"/>
              </a:ext>
            </a:extLst>
          </p:cNvPr>
          <p:cNvSpPr/>
          <p:nvPr/>
        </p:nvSpPr>
        <p:spPr>
          <a:xfrm>
            <a:off x="7359766" y="2281459"/>
            <a:ext cx="732196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승인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096AB92-4148-2BC3-AA33-01DC23D48B88}"/>
              </a:ext>
            </a:extLst>
          </p:cNvPr>
          <p:cNvSpPr/>
          <p:nvPr/>
        </p:nvSpPr>
        <p:spPr>
          <a:xfrm>
            <a:off x="8192463" y="2281459"/>
            <a:ext cx="732196" cy="369425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거절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73102D4-2E3C-9F32-0D57-D60DE60EB25A}"/>
              </a:ext>
            </a:extLst>
          </p:cNvPr>
          <p:cNvSpPr/>
          <p:nvPr/>
        </p:nvSpPr>
        <p:spPr>
          <a:xfrm>
            <a:off x="2403298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&lt;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BB83C46-913B-218E-3CD7-D5544906A80F}"/>
              </a:ext>
            </a:extLst>
          </p:cNvPr>
          <p:cNvSpPr/>
          <p:nvPr/>
        </p:nvSpPr>
        <p:spPr>
          <a:xfrm>
            <a:off x="3004665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C17A989-C28C-5845-85BE-5CA241C3C1E6}"/>
              </a:ext>
            </a:extLst>
          </p:cNvPr>
          <p:cNvSpPr/>
          <p:nvPr/>
        </p:nvSpPr>
        <p:spPr>
          <a:xfrm>
            <a:off x="3569344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23B19A6-D67A-7282-3A94-A2676C613F05}"/>
              </a:ext>
            </a:extLst>
          </p:cNvPr>
          <p:cNvSpPr/>
          <p:nvPr/>
        </p:nvSpPr>
        <p:spPr>
          <a:xfrm>
            <a:off x="4134023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D293A7F-FB6F-C74B-21EC-586B814C87B7}"/>
              </a:ext>
            </a:extLst>
          </p:cNvPr>
          <p:cNvSpPr/>
          <p:nvPr/>
        </p:nvSpPr>
        <p:spPr>
          <a:xfrm>
            <a:off x="4735390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08B194F-E596-38E0-E4A5-C23E0F6B909B}"/>
              </a:ext>
            </a:extLst>
          </p:cNvPr>
          <p:cNvSpPr/>
          <p:nvPr/>
        </p:nvSpPr>
        <p:spPr>
          <a:xfrm>
            <a:off x="5300069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BEA4E0B-D00F-3815-6501-F44A90B0125C}"/>
              </a:ext>
            </a:extLst>
          </p:cNvPr>
          <p:cNvSpPr/>
          <p:nvPr/>
        </p:nvSpPr>
        <p:spPr>
          <a:xfrm>
            <a:off x="5896922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24A1D8-D2F4-7CAD-6216-AF09E81ECD4F}"/>
              </a:ext>
            </a:extLst>
          </p:cNvPr>
          <p:cNvSpPr/>
          <p:nvPr/>
        </p:nvSpPr>
        <p:spPr>
          <a:xfrm>
            <a:off x="6498289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46EF249-50B0-EE01-7E90-A0E7F5C7E77A}"/>
              </a:ext>
            </a:extLst>
          </p:cNvPr>
          <p:cNvSpPr/>
          <p:nvPr/>
        </p:nvSpPr>
        <p:spPr>
          <a:xfrm>
            <a:off x="7062968" y="4915993"/>
            <a:ext cx="370958" cy="3709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4B9D421-2E80-7C33-FBE9-CBE753D254F3}"/>
              </a:ext>
            </a:extLst>
          </p:cNvPr>
          <p:cNvSpPr/>
          <p:nvPr/>
        </p:nvSpPr>
        <p:spPr>
          <a:xfrm>
            <a:off x="2646066" y="5598062"/>
            <a:ext cx="990344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이름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4DF1DEC-DD0E-7895-AB5E-42573831A75F}"/>
              </a:ext>
            </a:extLst>
          </p:cNvPr>
          <p:cNvSpPr/>
          <p:nvPr/>
        </p:nvSpPr>
        <p:spPr>
          <a:xfrm>
            <a:off x="3840295" y="5598062"/>
            <a:ext cx="2562353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Text box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52896AA-D1BF-4A7A-1F70-BD82A9856CFE}"/>
              </a:ext>
            </a:extLst>
          </p:cNvPr>
          <p:cNvSpPr/>
          <p:nvPr/>
        </p:nvSpPr>
        <p:spPr>
          <a:xfrm>
            <a:off x="6538833" y="5598062"/>
            <a:ext cx="660827" cy="4324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검색</a:t>
            </a: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EF233FD8-951F-D534-38D5-7243ABA49882}"/>
              </a:ext>
            </a:extLst>
          </p:cNvPr>
          <p:cNvSpPr/>
          <p:nvPr/>
        </p:nvSpPr>
        <p:spPr>
          <a:xfrm flipV="1">
            <a:off x="3333822" y="5708029"/>
            <a:ext cx="255063" cy="212552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DA889A98-7A98-2995-6B43-D853EF46C799}"/>
              </a:ext>
            </a:extLst>
          </p:cNvPr>
          <p:cNvSpPr/>
          <p:nvPr/>
        </p:nvSpPr>
        <p:spPr>
          <a:xfrm>
            <a:off x="2360549" y="5418062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1CF36A6-100E-8084-FAF0-1EA90FDEF672}"/>
              </a:ext>
            </a:extLst>
          </p:cNvPr>
          <p:cNvSpPr/>
          <p:nvPr/>
        </p:nvSpPr>
        <p:spPr>
          <a:xfrm>
            <a:off x="5091986" y="2043811"/>
            <a:ext cx="360000" cy="3600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/>
              <a:t>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359699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EAEBF8B-3A69-46EF-A367-936B6CC195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4A7BF33-3C1D-8DC0-2911-FFB531B557B8}"/>
              </a:ext>
            </a:extLst>
          </p:cNvPr>
          <p:cNvGrpSpPr/>
          <p:nvPr/>
        </p:nvGrpSpPr>
        <p:grpSpPr>
          <a:xfrm>
            <a:off x="3626129" y="2345306"/>
            <a:ext cx="4939750" cy="1886168"/>
            <a:chOff x="3626129" y="2611120"/>
            <a:chExt cx="4939750" cy="188616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52CF475-8F7E-B626-94D5-3098455DF81A}"/>
                </a:ext>
              </a:extLst>
            </p:cNvPr>
            <p:cNvSpPr txBox="1"/>
            <p:nvPr/>
          </p:nvSpPr>
          <p:spPr>
            <a:xfrm>
              <a:off x="3626129" y="2611120"/>
              <a:ext cx="4939750" cy="144655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US" altLang="ko-KR" sz="8800">
                  <a:solidFill>
                    <a:schemeClr val="bg1"/>
                  </a:solidFill>
                  <a:latin typeface="+mj-lt"/>
                </a:rPr>
                <a:t>Chapter 5.</a:t>
              </a:r>
              <a:endParaRPr lang="ko-KR" altLang="en-US" sz="88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60C014-30A6-D261-F1D1-366FAD8CCF25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altLang="ko-KR" sz="280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/>
                </a:rPr>
                <a:t>데이터베이스 구조</a:t>
              </a:r>
              <a:endParaRPr lang="en-US" altLang="ko-KR" sz="280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CE010DCD-3709-8CCD-0850-C9150EC78DC6}"/>
              </a:ext>
            </a:extLst>
          </p:cNvPr>
          <p:cNvSpPr/>
          <p:nvPr/>
        </p:nvSpPr>
        <p:spPr>
          <a:xfrm>
            <a:off x="9902591" y="0"/>
            <a:ext cx="2289409" cy="92333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SKIP &gt;&gt;</a:t>
            </a:r>
            <a:endParaRPr lang="en-US" altLang="ko-KR" sz="5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08481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テキスト ボックス 3">
            <a:extLst>
              <a:ext uri="{FF2B5EF4-FFF2-40B4-BE49-F238E27FC236}">
                <a16:creationId xmlns:a16="http://schemas.microsoft.com/office/drawing/2014/main" id="{5504EC40-EFFF-4F61-B4E6-2EE0F33FF9A9}"/>
              </a:ext>
            </a:extLst>
          </p:cNvPr>
          <p:cNvSpPr txBox="1"/>
          <p:nvPr/>
        </p:nvSpPr>
        <p:spPr>
          <a:xfrm>
            <a:off x="1199037" y="305526"/>
            <a:ext cx="8802603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YOUNG</a:t>
            </a:r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문화센터의 데이터베이스</a:t>
            </a:r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: 개념모델링</a:t>
            </a:r>
            <a:endParaRPr lang="ko-KR" altLang="en-US" sz="3600" spc="-3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469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Chap5</a:t>
            </a:r>
            <a:endParaRPr lang="ko-KR" altLang="en-US" sz="1100" dirty="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7">
            <a:extLst>
              <a:ext uri="{FF2B5EF4-FFF2-40B4-BE49-F238E27FC236}">
                <a16:creationId xmlns:a16="http://schemas.microsoft.com/office/drawing/2014/main" id="{E777784D-0374-D51F-C4AC-8449E2BFC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944" y="900371"/>
            <a:ext cx="10411593" cy="591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307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テキスト ボックス 3">
            <a:extLst>
              <a:ext uri="{FF2B5EF4-FFF2-40B4-BE49-F238E27FC236}">
                <a16:creationId xmlns:a16="http://schemas.microsoft.com/office/drawing/2014/main" id="{5504EC40-EFFF-4F61-B4E6-2EE0F33FF9A9}"/>
              </a:ext>
            </a:extLst>
          </p:cNvPr>
          <p:cNvSpPr txBox="1"/>
          <p:nvPr/>
        </p:nvSpPr>
        <p:spPr>
          <a:xfrm>
            <a:off x="1199037" y="305526"/>
            <a:ext cx="8802603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YOUNG</a:t>
            </a:r>
            <a:r>
              <a: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문화센터의 데이터베이스</a:t>
            </a:r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: 논리모델링</a:t>
            </a:r>
            <a:endParaRPr lang="ko-KR" altLang="en-US" sz="3600" spc="-3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469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Chap5</a:t>
            </a:r>
            <a:endParaRPr lang="ko-KR" altLang="en-US" sz="1100" dirty="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D5D76A88-1AFF-2591-7988-6C3625DBC9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121"/>
          <a:stretch/>
        </p:blipFill>
        <p:spPr>
          <a:xfrm>
            <a:off x="832005" y="949960"/>
            <a:ext cx="10538287" cy="591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006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テキスト ボックス 3">
            <a:extLst>
              <a:ext uri="{FF2B5EF4-FFF2-40B4-BE49-F238E27FC236}">
                <a16:creationId xmlns:a16="http://schemas.microsoft.com/office/drawing/2014/main" id="{5504EC40-EFFF-4F61-B4E6-2EE0F33FF9A9}"/>
              </a:ext>
            </a:extLst>
          </p:cNvPr>
          <p:cNvSpPr txBox="1"/>
          <p:nvPr/>
        </p:nvSpPr>
        <p:spPr>
          <a:xfrm>
            <a:off x="1199037" y="305526"/>
            <a:ext cx="8802603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YOUNG</a:t>
            </a:r>
            <a:r>
              <a:rPr lang="ko-KR" altLang="en-US" sz="3600" spc="-3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문화센터의 데이터베이스: 물리모델링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90C4F-43BE-496A-B416-E95FCFF0C4FF}"/>
              </a:ext>
            </a:extLst>
          </p:cNvPr>
          <p:cNvSpPr txBox="1"/>
          <p:nvPr/>
        </p:nvSpPr>
        <p:spPr>
          <a:xfrm>
            <a:off x="388437" y="305526"/>
            <a:ext cx="5469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/>
              <a:t>Chap5</a:t>
            </a:r>
            <a:endParaRPr lang="ko-KR" altLang="en-US" sz="1100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A8B8E5C5-1AC5-034E-CCE0-60E537C5A3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836" b="10251"/>
          <a:stretch/>
        </p:blipFill>
        <p:spPr>
          <a:xfrm>
            <a:off x="0" y="1085590"/>
            <a:ext cx="12192000" cy="577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844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악수의 무료 사진">
            <a:extLst>
              <a:ext uri="{FF2B5EF4-FFF2-40B4-BE49-F238E27FC236}">
                <a16:creationId xmlns:a16="http://schemas.microsoft.com/office/drawing/2014/main" id="{4E8D4A51-BB18-0341-1BE8-77B7C8057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4A7BF33-3C1D-8DC0-2911-FFB531B557B8}"/>
              </a:ext>
            </a:extLst>
          </p:cNvPr>
          <p:cNvGrpSpPr/>
          <p:nvPr/>
        </p:nvGrpSpPr>
        <p:grpSpPr>
          <a:xfrm>
            <a:off x="3365641" y="2345306"/>
            <a:ext cx="5460726" cy="1886168"/>
            <a:chOff x="3365641" y="2611120"/>
            <a:chExt cx="5460726" cy="188616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52CF475-8F7E-B626-94D5-3098455DF81A}"/>
                </a:ext>
              </a:extLst>
            </p:cNvPr>
            <p:cNvSpPr txBox="1"/>
            <p:nvPr/>
          </p:nvSpPr>
          <p:spPr>
            <a:xfrm>
              <a:off x="3365641" y="2611120"/>
              <a:ext cx="5460726" cy="144655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+mj-lt"/>
                </a:rPr>
                <a:t>Chapter 6.</a:t>
              </a:r>
              <a:endParaRPr lang="ko-KR" altLang="en-US" sz="8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60C014-30A6-D261-F1D1-366FAD8CCF25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/>
                </a:rPr>
                <a:t>구현</a:t>
              </a:r>
              <a:endParaRPr lang="en-US" altLang="ko-KR" sz="28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9511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D78DDBA-AA2B-6E29-F4D0-650B7BC98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-1" y="0"/>
            <a:ext cx="6685935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0"/>
            <a:ext cx="6685935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7295133" y="1155603"/>
            <a:ext cx="4002378" cy="1886168"/>
            <a:chOff x="3107018" y="2611120"/>
            <a:chExt cx="5977963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107018" y="2611120"/>
              <a:ext cx="5977963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latin typeface="+mj-lt"/>
                </a:rPr>
                <a:t>PART 1.</a:t>
              </a:r>
              <a:endParaRPr lang="ko-KR" altLang="en-US" sz="88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3668444" y="3974068"/>
              <a:ext cx="46823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err="1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메인페이지</a:t>
              </a:r>
              <a:endParaRPr lang="ko-KR" altLang="en-US" sz="28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32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9tLmF7Svskb3mwae0jw+zQvDfQv7vF7Mpfx34C5Lt8U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9tLmF7Svskb3mwae0jw+zQvDfQv7vF7Mpfx34C5Lt8U="/>
</p:tagLst>
</file>

<file path=ppt/theme/theme1.xml><?xml version="1.0" encoding="utf-8"?>
<a:theme xmlns:a="http://schemas.openxmlformats.org/drawingml/2006/main" name="Office 테마">
  <a:themeElements>
    <a:clrScheme name="사용자 지정 1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0D509E"/>
      </a:accent1>
      <a:accent2>
        <a:srgbClr val="F5C437"/>
      </a:accent2>
      <a:accent3>
        <a:srgbClr val="00A9EA"/>
      </a:accent3>
      <a:accent4>
        <a:srgbClr val="018EDD"/>
      </a:accent4>
      <a:accent5>
        <a:srgbClr val="DDF6FD"/>
      </a:accent5>
      <a:accent6>
        <a:srgbClr val="59D3F5"/>
      </a:accent6>
      <a:hlink>
        <a:srgbClr val="757070"/>
      </a:hlink>
      <a:folHlink>
        <a:srgbClr val="757070"/>
      </a:folHlink>
    </a:clrScheme>
    <a:fontScheme name="G마켓 산스와 나눔스퀘어">
      <a:majorFont>
        <a:latin typeface="G마켓 산스 TTF Bold"/>
        <a:ea typeface="나눔스퀘어 ExtraBold"/>
        <a:cs typeface=""/>
      </a:majorFont>
      <a:minorFont>
        <a:latin typeface="G마켓 산스 TTF Medium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7663</TotalTime>
  <Words>10898</Words>
  <Application>Microsoft Office PowerPoint</Application>
  <PresentationFormat>와이드스크린</PresentationFormat>
  <Paragraphs>5249</Paragraphs>
  <Slides>173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173</vt:i4>
      </vt:variant>
    </vt:vector>
  </HeadingPairs>
  <TitlesOfParts>
    <vt:vector size="187" baseType="lpstr">
      <vt:lpstr>G마켓 산스 TTF Bold</vt:lpstr>
      <vt:lpstr>G마켓 산스 TTF Light</vt:lpstr>
      <vt:lpstr>G마켓 산스 TTF Medium</vt:lpstr>
      <vt:lpstr>Nanum</vt:lpstr>
      <vt:lpstr>NanumBold</vt:lpstr>
      <vt:lpstr>나눔스퀘어 ExtraBold</vt:lpstr>
      <vt:lpstr>나눔스퀘어 Light</vt:lpstr>
      <vt:lpstr>맑은 고딕</vt:lpstr>
      <vt:lpstr>Arial</vt:lpstr>
      <vt:lpstr>Arial Black</vt:lpstr>
      <vt:lpstr>Segoe UI</vt:lpstr>
      <vt:lpstr>Segoe UI Black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김 영채</cp:lastModifiedBy>
  <cp:revision>95</cp:revision>
  <dcterms:created xsi:type="dcterms:W3CDTF">2020-02-09T06:06:54Z</dcterms:created>
  <dcterms:modified xsi:type="dcterms:W3CDTF">2022-11-30T06:21:16Z</dcterms:modified>
</cp:coreProperties>
</file>

<file path=docProps/thumbnail.jpeg>
</file>